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4" r:id="rId1"/>
  </p:sldMasterIdLst>
  <p:notesMasterIdLst>
    <p:notesMasterId r:id="rId74"/>
  </p:notesMasterIdLst>
  <p:sldIdLst>
    <p:sldId id="321" r:id="rId2"/>
    <p:sldId id="322" r:id="rId3"/>
    <p:sldId id="261" r:id="rId4"/>
    <p:sldId id="262" r:id="rId5"/>
    <p:sldId id="263" r:id="rId6"/>
    <p:sldId id="264" r:id="rId7"/>
    <p:sldId id="296" r:id="rId8"/>
    <p:sldId id="290" r:id="rId9"/>
    <p:sldId id="348" r:id="rId10"/>
    <p:sldId id="349" r:id="rId11"/>
    <p:sldId id="350" r:id="rId12"/>
    <p:sldId id="351" r:id="rId13"/>
    <p:sldId id="352" r:id="rId14"/>
    <p:sldId id="353" r:id="rId15"/>
    <p:sldId id="354" r:id="rId16"/>
    <p:sldId id="355" r:id="rId17"/>
    <p:sldId id="356" r:id="rId18"/>
    <p:sldId id="357" r:id="rId19"/>
    <p:sldId id="358" r:id="rId20"/>
    <p:sldId id="359" r:id="rId21"/>
    <p:sldId id="360" r:id="rId22"/>
    <p:sldId id="361" r:id="rId23"/>
    <p:sldId id="362" r:id="rId24"/>
    <p:sldId id="363" r:id="rId25"/>
    <p:sldId id="364" r:id="rId26"/>
    <p:sldId id="257" r:id="rId27"/>
    <p:sldId id="258" r:id="rId28"/>
    <p:sldId id="259" r:id="rId29"/>
    <p:sldId id="266" r:id="rId30"/>
    <p:sldId id="285" r:id="rId31"/>
    <p:sldId id="267" r:id="rId32"/>
    <p:sldId id="284" r:id="rId33"/>
    <p:sldId id="291" r:id="rId34"/>
    <p:sldId id="292" r:id="rId35"/>
    <p:sldId id="293" r:id="rId36"/>
    <p:sldId id="268" r:id="rId37"/>
    <p:sldId id="269" r:id="rId38"/>
    <p:sldId id="270" r:id="rId39"/>
    <p:sldId id="271" r:id="rId40"/>
    <p:sldId id="272" r:id="rId41"/>
    <p:sldId id="273" r:id="rId42"/>
    <p:sldId id="274" r:id="rId43"/>
    <p:sldId id="281" r:id="rId44"/>
    <p:sldId id="297" r:id="rId45"/>
    <p:sldId id="298" r:id="rId46"/>
    <p:sldId id="299" r:id="rId47"/>
    <p:sldId id="300" r:id="rId48"/>
    <p:sldId id="301" r:id="rId49"/>
    <p:sldId id="302" r:id="rId50"/>
    <p:sldId id="303" r:id="rId51"/>
    <p:sldId id="304" r:id="rId52"/>
    <p:sldId id="347" r:id="rId53"/>
    <p:sldId id="305" r:id="rId54"/>
    <p:sldId id="306" r:id="rId55"/>
    <p:sldId id="307" r:id="rId56"/>
    <p:sldId id="308" r:id="rId57"/>
    <p:sldId id="309" r:id="rId58"/>
    <p:sldId id="311" r:id="rId59"/>
    <p:sldId id="312" r:id="rId60"/>
    <p:sldId id="313" r:id="rId61"/>
    <p:sldId id="314" r:id="rId62"/>
    <p:sldId id="315" r:id="rId63"/>
    <p:sldId id="316" r:id="rId64"/>
    <p:sldId id="317" r:id="rId65"/>
    <p:sldId id="318" r:id="rId66"/>
    <p:sldId id="319" r:id="rId67"/>
    <p:sldId id="320" r:id="rId68"/>
    <p:sldId id="323" r:id="rId69"/>
    <p:sldId id="324" r:id="rId70"/>
    <p:sldId id="325" r:id="rId71"/>
    <p:sldId id="326" r:id="rId72"/>
    <p:sldId id="327" r:id="rId73"/>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0066"/>
    <a:srgbClr val="F46300"/>
    <a:srgbClr val="09529B"/>
    <a:srgbClr val="108494"/>
    <a:srgbClr val="0F7A89"/>
    <a:srgbClr val="00FFCC"/>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C815B9-FF6D-42BC-88D4-5A9254EF4B90}" v="5" dt="2020-06-04T13:39:35.962"/>
    <p1510:client id="{E2623C3F-5A75-47AB-8AD4-0E3D1D32DEB9}" v="20" dt="2020-06-04T13:39:16.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0A22A7-CB30-4E35-81A2-5D8D2A230CC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9261A47-8799-4DE4-A1EE-E50D02D2EFD3}">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2000"/>
            <a:t>Tiêu ra máu </a:t>
          </a:r>
        </a:p>
      </dgm:t>
    </dgm:pt>
    <dgm:pt modelId="{17A7E660-9163-4D7A-93CF-1ADD74B80B2B}" type="parTrans" cxnId="{C562AFF0-38D6-4EA1-A484-4C51D42CD7D7}">
      <dgm:prSet/>
      <dgm:spPr/>
      <dgm:t>
        <a:bodyPr/>
        <a:lstStyle/>
        <a:p>
          <a:endParaRPr lang="en-US"/>
        </a:p>
      </dgm:t>
    </dgm:pt>
    <dgm:pt modelId="{D37CA87C-EF5C-4D4E-A782-543D3F5AE09A}" type="sibTrans" cxnId="{C562AFF0-38D6-4EA1-A484-4C51D42CD7D7}">
      <dgm:prSet/>
      <dgm:spPr/>
      <dgm:t>
        <a:bodyPr/>
        <a:lstStyle/>
        <a:p>
          <a:endParaRPr lang="en-US"/>
        </a:p>
      </dgm:t>
    </dgm:pt>
    <dgm:pt modelId="{F79AA0AF-F2C3-4C23-8BE9-90778B16AAB7}">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sz="2400"/>
            <a:t>Có phân </a:t>
          </a:r>
        </a:p>
      </dgm:t>
    </dgm:pt>
    <dgm:pt modelId="{75429699-2CBD-40B4-AC34-F693BCA911BC}" type="parTrans" cxnId="{C2062681-38CE-496D-8F50-4305846B2A9B}">
      <dgm:prSet/>
      <dgm:spPr/>
      <dgm:t>
        <a:bodyPr/>
        <a:lstStyle/>
        <a:p>
          <a:endParaRPr lang="en-US"/>
        </a:p>
      </dgm:t>
    </dgm:pt>
    <dgm:pt modelId="{08C83A82-7C4F-49EC-85BB-F30E60D32958}" type="sibTrans" cxnId="{C2062681-38CE-496D-8F50-4305846B2A9B}">
      <dgm:prSet/>
      <dgm:spPr/>
      <dgm:t>
        <a:bodyPr/>
        <a:lstStyle/>
        <a:p>
          <a:endParaRPr lang="en-US"/>
        </a:p>
      </dgm:t>
    </dgm:pt>
    <dgm:pt modelId="{D7B25A05-312C-46D4-802A-3EE858E5CC2C}">
      <dgm:prSet phldrT="[Text]"/>
      <dgm:spPr/>
      <dgm:t>
        <a:bodyPr/>
        <a:lstStyle/>
        <a:p>
          <a:r>
            <a:rPr lang="en-US"/>
            <a:t>Lẫn vào phân (chảy máu từ phía trên đại tràng chậu hông) </a:t>
          </a:r>
        </a:p>
      </dgm:t>
    </dgm:pt>
    <dgm:pt modelId="{02A1CF2A-15C3-4650-9BC5-DFCC23926788}" type="parTrans" cxnId="{323A4C60-E935-4631-87FE-BF0EDAF14EF4}">
      <dgm:prSet/>
      <dgm:spPr/>
      <dgm:t>
        <a:bodyPr/>
        <a:lstStyle/>
        <a:p>
          <a:endParaRPr lang="en-US"/>
        </a:p>
      </dgm:t>
    </dgm:pt>
    <dgm:pt modelId="{79C1A28A-560D-4A81-9EB3-93D5544013D7}" type="sibTrans" cxnId="{323A4C60-E935-4631-87FE-BF0EDAF14EF4}">
      <dgm:prSet/>
      <dgm:spPr/>
      <dgm:t>
        <a:bodyPr/>
        <a:lstStyle/>
        <a:p>
          <a:endParaRPr lang="en-US"/>
        </a:p>
      </dgm:t>
    </dgm:pt>
    <dgm:pt modelId="{6C7EA65F-AAA6-4B7F-A822-95192799460C}">
      <dgm:prSet phldrT="[Text]"/>
      <dgm:spPr/>
      <dgm:t>
        <a:bodyPr/>
        <a:lstStyle/>
        <a:p>
          <a:r>
            <a:rPr lang="en-US"/>
            <a:t>Dính lên bề mặt phân (chảy máu từ phía dưới đại tràng chậu hông) </a:t>
          </a:r>
        </a:p>
      </dgm:t>
    </dgm:pt>
    <dgm:pt modelId="{7F04866F-EBA6-4539-BB25-0D9E0A9913CF}" type="parTrans" cxnId="{F3D39713-851C-40A9-B4B9-82F4271AAA1B}">
      <dgm:prSet/>
      <dgm:spPr/>
      <dgm:t>
        <a:bodyPr/>
        <a:lstStyle/>
        <a:p>
          <a:endParaRPr lang="en-US"/>
        </a:p>
      </dgm:t>
    </dgm:pt>
    <dgm:pt modelId="{4B17880E-702E-4EEA-AD66-E4732CA4D0E9}" type="sibTrans" cxnId="{F3D39713-851C-40A9-B4B9-82F4271AAA1B}">
      <dgm:prSet/>
      <dgm:spPr/>
      <dgm:t>
        <a:bodyPr/>
        <a:lstStyle/>
        <a:p>
          <a:endParaRPr lang="en-US"/>
        </a:p>
      </dgm:t>
    </dgm:pt>
    <dgm:pt modelId="{D09A6C4C-DB6C-4562-951E-55505BE75E0A}">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sz="2400"/>
            <a:t>Không có phân </a:t>
          </a:r>
        </a:p>
      </dgm:t>
    </dgm:pt>
    <dgm:pt modelId="{A8AC1333-DF41-48C7-BC7C-784B1AD44031}" type="parTrans" cxnId="{F89472D8-352A-4613-8CED-C8647EA3A846}">
      <dgm:prSet/>
      <dgm:spPr/>
      <dgm:t>
        <a:bodyPr/>
        <a:lstStyle/>
        <a:p>
          <a:endParaRPr lang="en-US"/>
        </a:p>
      </dgm:t>
    </dgm:pt>
    <dgm:pt modelId="{B6AD18C3-FCCD-4D31-9101-EFCAE3265F83}" type="sibTrans" cxnId="{F89472D8-352A-4613-8CED-C8647EA3A846}">
      <dgm:prSet/>
      <dgm:spPr/>
      <dgm:t>
        <a:bodyPr/>
        <a:lstStyle/>
        <a:p>
          <a:endParaRPr lang="en-US"/>
        </a:p>
      </dgm:t>
    </dgm:pt>
    <dgm:pt modelId="{E816139D-3DA4-43CA-8A16-768F6584BC28}">
      <dgm:prSet phldrT="[Text]"/>
      <dgm:spPr/>
      <dgm:t>
        <a:bodyPr/>
        <a:lstStyle/>
        <a:p>
          <a:r>
            <a:rPr lang="en-US"/>
            <a:t>Không dính phân (Máu chảy trước hay sau khi đại tiện) </a:t>
          </a:r>
        </a:p>
      </dgm:t>
    </dgm:pt>
    <dgm:pt modelId="{AE2C4A37-5C8C-42E0-9615-8B18930A08BB}" type="parTrans" cxnId="{F1AD2EEC-879C-4D51-9BF6-C176B61F9D09}">
      <dgm:prSet/>
      <dgm:spPr/>
      <dgm:t>
        <a:bodyPr/>
        <a:lstStyle/>
        <a:p>
          <a:endParaRPr lang="en-US"/>
        </a:p>
      </dgm:t>
    </dgm:pt>
    <dgm:pt modelId="{7202AD1A-82C5-455A-85A2-DE7435E3F49D}" type="sibTrans" cxnId="{F1AD2EEC-879C-4D51-9BF6-C176B61F9D09}">
      <dgm:prSet/>
      <dgm:spPr/>
      <dgm:t>
        <a:bodyPr/>
        <a:lstStyle/>
        <a:p>
          <a:endParaRPr lang="en-US"/>
        </a:p>
      </dgm:t>
    </dgm:pt>
    <dgm:pt modelId="{79551EBF-FDCB-4476-9E70-DC2BECB764A9}">
      <dgm:prSet phldrT="[Text]"/>
      <dgm:spPr/>
      <dgm:t>
        <a:bodyPr/>
        <a:lstStyle/>
        <a:p>
          <a:r>
            <a:rPr lang="en-US"/>
            <a:t>Dính giấy vệ sinh (từ da hậu môn) </a:t>
          </a:r>
        </a:p>
      </dgm:t>
    </dgm:pt>
    <dgm:pt modelId="{B7A3A23F-4CD7-4E71-B8EC-73134BE20344}" type="parTrans" cxnId="{256F9B0C-78F0-430A-9CB4-5FE47B3F3949}">
      <dgm:prSet/>
      <dgm:spPr/>
      <dgm:t>
        <a:bodyPr/>
        <a:lstStyle/>
        <a:p>
          <a:endParaRPr lang="en-US"/>
        </a:p>
      </dgm:t>
    </dgm:pt>
    <dgm:pt modelId="{65001B6D-6A97-4825-90F7-8FDBAD71CD49}" type="sibTrans" cxnId="{256F9B0C-78F0-430A-9CB4-5FE47B3F3949}">
      <dgm:prSet/>
      <dgm:spPr/>
      <dgm:t>
        <a:bodyPr/>
        <a:lstStyle/>
        <a:p>
          <a:endParaRPr lang="en-US"/>
        </a:p>
      </dgm:t>
    </dgm:pt>
    <dgm:pt modelId="{5AC38E12-434D-472C-82AE-4871F4153235}" type="pres">
      <dgm:prSet presAssocID="{630A22A7-CB30-4E35-81A2-5D8D2A230CCA}" presName="hierChild1" presStyleCnt="0">
        <dgm:presLayoutVars>
          <dgm:chPref val="1"/>
          <dgm:dir/>
          <dgm:animOne val="branch"/>
          <dgm:animLvl val="lvl"/>
          <dgm:resizeHandles/>
        </dgm:presLayoutVars>
      </dgm:prSet>
      <dgm:spPr/>
    </dgm:pt>
    <dgm:pt modelId="{4E4F5248-AEB3-434F-B2DA-5AE26B2BE3B0}" type="pres">
      <dgm:prSet presAssocID="{79261A47-8799-4DE4-A1EE-E50D02D2EFD3}" presName="hierRoot1" presStyleCnt="0"/>
      <dgm:spPr/>
    </dgm:pt>
    <dgm:pt modelId="{F1E0E984-F531-42B6-984D-A444D34B0A69}" type="pres">
      <dgm:prSet presAssocID="{79261A47-8799-4DE4-A1EE-E50D02D2EFD3}" presName="composite" presStyleCnt="0"/>
      <dgm:spPr/>
    </dgm:pt>
    <dgm:pt modelId="{2DF5DF59-B388-4A20-91FE-A8093DBD5561}" type="pres">
      <dgm:prSet presAssocID="{79261A47-8799-4DE4-A1EE-E50D02D2EFD3}" presName="background" presStyleLbl="node0" presStyleIdx="0" presStyleCnt="1"/>
      <dgm:spPr/>
    </dgm:pt>
    <dgm:pt modelId="{7D4E6896-9424-4258-B0B6-F62C0431A18A}" type="pres">
      <dgm:prSet presAssocID="{79261A47-8799-4DE4-A1EE-E50D02D2EFD3}" presName="text" presStyleLbl="fgAcc0" presStyleIdx="0" presStyleCnt="1" custScaleX="172082">
        <dgm:presLayoutVars>
          <dgm:chPref val="3"/>
        </dgm:presLayoutVars>
      </dgm:prSet>
      <dgm:spPr/>
    </dgm:pt>
    <dgm:pt modelId="{64C03DC9-2C48-4093-BEEC-5DD173051CD4}" type="pres">
      <dgm:prSet presAssocID="{79261A47-8799-4DE4-A1EE-E50D02D2EFD3}" presName="hierChild2" presStyleCnt="0"/>
      <dgm:spPr/>
    </dgm:pt>
    <dgm:pt modelId="{EE6EE96C-12B8-4CD5-845D-82E27CE570A5}" type="pres">
      <dgm:prSet presAssocID="{75429699-2CBD-40B4-AC34-F693BCA911BC}" presName="Name10" presStyleLbl="parChTrans1D2" presStyleIdx="0" presStyleCnt="2"/>
      <dgm:spPr/>
    </dgm:pt>
    <dgm:pt modelId="{2FE3F737-7875-4472-A197-19247E6868F8}" type="pres">
      <dgm:prSet presAssocID="{F79AA0AF-F2C3-4C23-8BE9-90778B16AAB7}" presName="hierRoot2" presStyleCnt="0"/>
      <dgm:spPr/>
    </dgm:pt>
    <dgm:pt modelId="{8C6A46BB-4790-4496-9419-944FAD30B821}" type="pres">
      <dgm:prSet presAssocID="{F79AA0AF-F2C3-4C23-8BE9-90778B16AAB7}" presName="composite2" presStyleCnt="0"/>
      <dgm:spPr/>
    </dgm:pt>
    <dgm:pt modelId="{A0CE7B38-2F0A-4608-A63E-D00CB8EE6190}" type="pres">
      <dgm:prSet presAssocID="{F79AA0AF-F2C3-4C23-8BE9-90778B16AAB7}" presName="background2" presStyleLbl="node2" presStyleIdx="0" presStyleCnt="2"/>
      <dgm:spPr/>
    </dgm:pt>
    <dgm:pt modelId="{7F67180B-725B-4E5E-B291-2512D9650EBB}" type="pres">
      <dgm:prSet presAssocID="{F79AA0AF-F2C3-4C23-8BE9-90778B16AAB7}" presName="text2" presStyleLbl="fgAcc2" presStyleIdx="0" presStyleCnt="2">
        <dgm:presLayoutVars>
          <dgm:chPref val="3"/>
        </dgm:presLayoutVars>
      </dgm:prSet>
      <dgm:spPr/>
    </dgm:pt>
    <dgm:pt modelId="{0F96351F-27E3-499A-9AE3-73AA7E51D318}" type="pres">
      <dgm:prSet presAssocID="{F79AA0AF-F2C3-4C23-8BE9-90778B16AAB7}" presName="hierChild3" presStyleCnt="0"/>
      <dgm:spPr/>
    </dgm:pt>
    <dgm:pt modelId="{AB4D22C9-2684-4326-A85C-838DDA854FDD}" type="pres">
      <dgm:prSet presAssocID="{02A1CF2A-15C3-4650-9BC5-DFCC23926788}" presName="Name17" presStyleLbl="parChTrans1D3" presStyleIdx="0" presStyleCnt="4"/>
      <dgm:spPr/>
    </dgm:pt>
    <dgm:pt modelId="{0B9CCB7B-5BE1-42D6-8CD2-82A21589DA43}" type="pres">
      <dgm:prSet presAssocID="{D7B25A05-312C-46D4-802A-3EE858E5CC2C}" presName="hierRoot3" presStyleCnt="0"/>
      <dgm:spPr/>
    </dgm:pt>
    <dgm:pt modelId="{2FFDFBF5-A74B-4173-B173-4AE148E676B3}" type="pres">
      <dgm:prSet presAssocID="{D7B25A05-312C-46D4-802A-3EE858E5CC2C}" presName="composite3" presStyleCnt="0"/>
      <dgm:spPr/>
    </dgm:pt>
    <dgm:pt modelId="{2B0956A9-FBF3-4E71-8198-80C54EABC390}" type="pres">
      <dgm:prSet presAssocID="{D7B25A05-312C-46D4-802A-3EE858E5CC2C}" presName="background3" presStyleLbl="node3" presStyleIdx="0" presStyleCnt="4"/>
      <dgm:spPr/>
    </dgm:pt>
    <dgm:pt modelId="{2CA64A49-0DCC-4AD2-AF26-44122C22824E}" type="pres">
      <dgm:prSet presAssocID="{D7B25A05-312C-46D4-802A-3EE858E5CC2C}" presName="text3" presStyleLbl="fgAcc3" presStyleIdx="0" presStyleCnt="4" custScaleX="173667">
        <dgm:presLayoutVars>
          <dgm:chPref val="3"/>
        </dgm:presLayoutVars>
      </dgm:prSet>
      <dgm:spPr/>
    </dgm:pt>
    <dgm:pt modelId="{6A54B284-4559-4739-8E63-5976BDFBEEE4}" type="pres">
      <dgm:prSet presAssocID="{D7B25A05-312C-46D4-802A-3EE858E5CC2C}" presName="hierChild4" presStyleCnt="0"/>
      <dgm:spPr/>
    </dgm:pt>
    <dgm:pt modelId="{D8277774-AA9C-4749-9DD3-811B4B436EAE}" type="pres">
      <dgm:prSet presAssocID="{7F04866F-EBA6-4539-BB25-0D9E0A9913CF}" presName="Name17" presStyleLbl="parChTrans1D3" presStyleIdx="1" presStyleCnt="4"/>
      <dgm:spPr/>
    </dgm:pt>
    <dgm:pt modelId="{9A36846E-8F09-4518-B5CC-8030E0DA0813}" type="pres">
      <dgm:prSet presAssocID="{6C7EA65F-AAA6-4B7F-A822-95192799460C}" presName="hierRoot3" presStyleCnt="0"/>
      <dgm:spPr/>
    </dgm:pt>
    <dgm:pt modelId="{090255ED-4E6B-4CE5-9D15-D14DE644E9FA}" type="pres">
      <dgm:prSet presAssocID="{6C7EA65F-AAA6-4B7F-A822-95192799460C}" presName="composite3" presStyleCnt="0"/>
      <dgm:spPr/>
    </dgm:pt>
    <dgm:pt modelId="{68F98E51-08F8-4776-A4CC-EF07448E2F0C}" type="pres">
      <dgm:prSet presAssocID="{6C7EA65F-AAA6-4B7F-A822-95192799460C}" presName="background3" presStyleLbl="node3" presStyleIdx="1" presStyleCnt="4"/>
      <dgm:spPr/>
    </dgm:pt>
    <dgm:pt modelId="{F2C45219-600A-4F75-97E3-CB495CD3DD3A}" type="pres">
      <dgm:prSet presAssocID="{6C7EA65F-AAA6-4B7F-A822-95192799460C}" presName="text3" presStyleLbl="fgAcc3" presStyleIdx="1" presStyleCnt="4">
        <dgm:presLayoutVars>
          <dgm:chPref val="3"/>
        </dgm:presLayoutVars>
      </dgm:prSet>
      <dgm:spPr/>
    </dgm:pt>
    <dgm:pt modelId="{D53A8B97-856C-48B4-9383-C921E9761E8B}" type="pres">
      <dgm:prSet presAssocID="{6C7EA65F-AAA6-4B7F-A822-95192799460C}" presName="hierChild4" presStyleCnt="0"/>
      <dgm:spPr/>
    </dgm:pt>
    <dgm:pt modelId="{6A6D2186-B3B0-410B-AAB1-1C88AED94A51}" type="pres">
      <dgm:prSet presAssocID="{A8AC1333-DF41-48C7-BC7C-784B1AD44031}" presName="Name10" presStyleLbl="parChTrans1D2" presStyleIdx="1" presStyleCnt="2"/>
      <dgm:spPr/>
    </dgm:pt>
    <dgm:pt modelId="{81BEF71A-F117-4617-ADA5-AEDAC1AF7012}" type="pres">
      <dgm:prSet presAssocID="{D09A6C4C-DB6C-4562-951E-55505BE75E0A}" presName="hierRoot2" presStyleCnt="0"/>
      <dgm:spPr/>
    </dgm:pt>
    <dgm:pt modelId="{FF6ED5A1-944C-4711-A612-48E83CA3BD02}" type="pres">
      <dgm:prSet presAssocID="{D09A6C4C-DB6C-4562-951E-55505BE75E0A}" presName="composite2" presStyleCnt="0"/>
      <dgm:spPr/>
    </dgm:pt>
    <dgm:pt modelId="{A1CE4E9B-AB60-40A4-A836-7A4A4DBA7B2B}" type="pres">
      <dgm:prSet presAssocID="{D09A6C4C-DB6C-4562-951E-55505BE75E0A}" presName="background2" presStyleLbl="node2" presStyleIdx="1" presStyleCnt="2"/>
      <dgm:spPr/>
    </dgm:pt>
    <dgm:pt modelId="{851F48FA-8023-490E-A29C-08E73211621B}" type="pres">
      <dgm:prSet presAssocID="{D09A6C4C-DB6C-4562-951E-55505BE75E0A}" presName="text2" presStyleLbl="fgAcc2" presStyleIdx="1" presStyleCnt="2">
        <dgm:presLayoutVars>
          <dgm:chPref val="3"/>
        </dgm:presLayoutVars>
      </dgm:prSet>
      <dgm:spPr/>
    </dgm:pt>
    <dgm:pt modelId="{B4A6C486-AF7C-41D2-ADF9-51D32F70C9CC}" type="pres">
      <dgm:prSet presAssocID="{D09A6C4C-DB6C-4562-951E-55505BE75E0A}" presName="hierChild3" presStyleCnt="0"/>
      <dgm:spPr/>
    </dgm:pt>
    <dgm:pt modelId="{E593BBDA-7A7A-4126-A01A-C1F15F01FAA8}" type="pres">
      <dgm:prSet presAssocID="{AE2C4A37-5C8C-42E0-9615-8B18930A08BB}" presName="Name17" presStyleLbl="parChTrans1D3" presStyleIdx="2" presStyleCnt="4"/>
      <dgm:spPr/>
    </dgm:pt>
    <dgm:pt modelId="{ED509505-87AD-47DE-AFD6-E3836CD374D5}" type="pres">
      <dgm:prSet presAssocID="{E816139D-3DA4-43CA-8A16-768F6584BC28}" presName="hierRoot3" presStyleCnt="0"/>
      <dgm:spPr/>
    </dgm:pt>
    <dgm:pt modelId="{179FF1AF-B714-4FC6-96B5-DBFEE31EFF88}" type="pres">
      <dgm:prSet presAssocID="{E816139D-3DA4-43CA-8A16-768F6584BC28}" presName="composite3" presStyleCnt="0"/>
      <dgm:spPr/>
    </dgm:pt>
    <dgm:pt modelId="{16FCD778-A0A8-49C9-AA12-73964305EBDF}" type="pres">
      <dgm:prSet presAssocID="{E816139D-3DA4-43CA-8A16-768F6584BC28}" presName="background3" presStyleLbl="node3" presStyleIdx="2" presStyleCnt="4"/>
      <dgm:spPr/>
    </dgm:pt>
    <dgm:pt modelId="{33636607-3BB6-4C54-9AC7-44DC135852A1}" type="pres">
      <dgm:prSet presAssocID="{E816139D-3DA4-43CA-8A16-768F6584BC28}" presName="text3" presStyleLbl="fgAcc3" presStyleIdx="2" presStyleCnt="4">
        <dgm:presLayoutVars>
          <dgm:chPref val="3"/>
        </dgm:presLayoutVars>
      </dgm:prSet>
      <dgm:spPr/>
    </dgm:pt>
    <dgm:pt modelId="{8B3622EB-B5D6-48D6-A7CB-88EC76CA53E4}" type="pres">
      <dgm:prSet presAssocID="{E816139D-3DA4-43CA-8A16-768F6584BC28}" presName="hierChild4" presStyleCnt="0"/>
      <dgm:spPr/>
    </dgm:pt>
    <dgm:pt modelId="{1648797C-DFFD-487E-B9D1-4933CF9EDFB3}" type="pres">
      <dgm:prSet presAssocID="{B7A3A23F-4CD7-4E71-B8EC-73134BE20344}" presName="Name17" presStyleLbl="parChTrans1D3" presStyleIdx="3" presStyleCnt="4"/>
      <dgm:spPr/>
    </dgm:pt>
    <dgm:pt modelId="{74540487-B5FC-432C-AD9E-47FA1990E398}" type="pres">
      <dgm:prSet presAssocID="{79551EBF-FDCB-4476-9E70-DC2BECB764A9}" presName="hierRoot3" presStyleCnt="0"/>
      <dgm:spPr/>
    </dgm:pt>
    <dgm:pt modelId="{D9978F22-49A2-45E3-850E-A41D317D8C3F}" type="pres">
      <dgm:prSet presAssocID="{79551EBF-FDCB-4476-9E70-DC2BECB764A9}" presName="composite3" presStyleCnt="0"/>
      <dgm:spPr/>
    </dgm:pt>
    <dgm:pt modelId="{D593D5E5-5E46-43A2-8485-EE09C254E526}" type="pres">
      <dgm:prSet presAssocID="{79551EBF-FDCB-4476-9E70-DC2BECB764A9}" presName="background3" presStyleLbl="node3" presStyleIdx="3" presStyleCnt="4"/>
      <dgm:spPr/>
    </dgm:pt>
    <dgm:pt modelId="{071AA3C6-C83B-4516-88AD-EEC084EF6130}" type="pres">
      <dgm:prSet presAssocID="{79551EBF-FDCB-4476-9E70-DC2BECB764A9}" presName="text3" presStyleLbl="fgAcc3" presStyleIdx="3" presStyleCnt="4">
        <dgm:presLayoutVars>
          <dgm:chPref val="3"/>
        </dgm:presLayoutVars>
      </dgm:prSet>
      <dgm:spPr/>
    </dgm:pt>
    <dgm:pt modelId="{DF387AE2-15BE-4DB8-AFD3-FC00A9397639}" type="pres">
      <dgm:prSet presAssocID="{79551EBF-FDCB-4476-9E70-DC2BECB764A9}" presName="hierChild4" presStyleCnt="0"/>
      <dgm:spPr/>
    </dgm:pt>
  </dgm:ptLst>
  <dgm:cxnLst>
    <dgm:cxn modelId="{79017809-BBB0-4E6F-B3E7-347BB3B7EA62}" type="presOf" srcId="{A8AC1333-DF41-48C7-BC7C-784B1AD44031}" destId="{6A6D2186-B3B0-410B-AAB1-1C88AED94A51}" srcOrd="0" destOrd="0" presId="urn:microsoft.com/office/officeart/2005/8/layout/hierarchy1"/>
    <dgm:cxn modelId="{256F9B0C-78F0-430A-9CB4-5FE47B3F3949}" srcId="{D09A6C4C-DB6C-4562-951E-55505BE75E0A}" destId="{79551EBF-FDCB-4476-9E70-DC2BECB764A9}" srcOrd="1" destOrd="0" parTransId="{B7A3A23F-4CD7-4E71-B8EC-73134BE20344}" sibTransId="{65001B6D-6A97-4825-90F7-8FDBAD71CD49}"/>
    <dgm:cxn modelId="{F3D39713-851C-40A9-B4B9-82F4271AAA1B}" srcId="{F79AA0AF-F2C3-4C23-8BE9-90778B16AAB7}" destId="{6C7EA65F-AAA6-4B7F-A822-95192799460C}" srcOrd="1" destOrd="0" parTransId="{7F04866F-EBA6-4539-BB25-0D9E0A9913CF}" sibTransId="{4B17880E-702E-4EEA-AD66-E4732CA4D0E9}"/>
    <dgm:cxn modelId="{4ABB8215-4C76-412B-9A2E-364AAB380E5C}" type="presOf" srcId="{D09A6C4C-DB6C-4562-951E-55505BE75E0A}" destId="{851F48FA-8023-490E-A29C-08E73211621B}" srcOrd="0" destOrd="0" presId="urn:microsoft.com/office/officeart/2005/8/layout/hierarchy1"/>
    <dgm:cxn modelId="{57D4462A-B1BD-4FB9-A91F-AF5E5F9906E4}" type="presOf" srcId="{E816139D-3DA4-43CA-8A16-768F6584BC28}" destId="{33636607-3BB6-4C54-9AC7-44DC135852A1}" srcOrd="0" destOrd="0" presId="urn:microsoft.com/office/officeart/2005/8/layout/hierarchy1"/>
    <dgm:cxn modelId="{323A4C60-E935-4631-87FE-BF0EDAF14EF4}" srcId="{F79AA0AF-F2C3-4C23-8BE9-90778B16AAB7}" destId="{D7B25A05-312C-46D4-802A-3EE858E5CC2C}" srcOrd="0" destOrd="0" parTransId="{02A1CF2A-15C3-4650-9BC5-DFCC23926788}" sibTransId="{79C1A28A-560D-4A81-9EB3-93D5544013D7}"/>
    <dgm:cxn modelId="{16E4D84C-B48A-4339-A646-E8FABF971AF4}" type="presOf" srcId="{6C7EA65F-AAA6-4B7F-A822-95192799460C}" destId="{F2C45219-600A-4F75-97E3-CB495CD3DD3A}" srcOrd="0" destOrd="0" presId="urn:microsoft.com/office/officeart/2005/8/layout/hierarchy1"/>
    <dgm:cxn modelId="{C2062681-38CE-496D-8F50-4305846B2A9B}" srcId="{79261A47-8799-4DE4-A1EE-E50D02D2EFD3}" destId="{F79AA0AF-F2C3-4C23-8BE9-90778B16AAB7}" srcOrd="0" destOrd="0" parTransId="{75429699-2CBD-40B4-AC34-F693BCA911BC}" sibTransId="{08C83A82-7C4F-49EC-85BB-F30E60D32958}"/>
    <dgm:cxn modelId="{1AC86C89-03E1-4108-8282-8D444055D5B9}" type="presOf" srcId="{D7B25A05-312C-46D4-802A-3EE858E5CC2C}" destId="{2CA64A49-0DCC-4AD2-AF26-44122C22824E}" srcOrd="0" destOrd="0" presId="urn:microsoft.com/office/officeart/2005/8/layout/hierarchy1"/>
    <dgm:cxn modelId="{0431509B-22AA-402B-9FDF-7CAC3A9A0346}" type="presOf" srcId="{75429699-2CBD-40B4-AC34-F693BCA911BC}" destId="{EE6EE96C-12B8-4CD5-845D-82E27CE570A5}" srcOrd="0" destOrd="0" presId="urn:microsoft.com/office/officeart/2005/8/layout/hierarchy1"/>
    <dgm:cxn modelId="{9AFDEDB1-DA11-4663-9FBF-972E948B66A1}" type="presOf" srcId="{7F04866F-EBA6-4539-BB25-0D9E0A9913CF}" destId="{D8277774-AA9C-4749-9DD3-811B4B436EAE}" srcOrd="0" destOrd="0" presId="urn:microsoft.com/office/officeart/2005/8/layout/hierarchy1"/>
    <dgm:cxn modelId="{B6FAE5B2-5007-4C16-83AF-285529242DF1}" type="presOf" srcId="{F79AA0AF-F2C3-4C23-8BE9-90778B16AAB7}" destId="{7F67180B-725B-4E5E-B291-2512D9650EBB}" srcOrd="0" destOrd="0" presId="urn:microsoft.com/office/officeart/2005/8/layout/hierarchy1"/>
    <dgm:cxn modelId="{BB17F5BA-1802-447A-B734-FDB15A653FB2}" type="presOf" srcId="{B7A3A23F-4CD7-4E71-B8EC-73134BE20344}" destId="{1648797C-DFFD-487E-B9D1-4933CF9EDFB3}" srcOrd="0" destOrd="0" presId="urn:microsoft.com/office/officeart/2005/8/layout/hierarchy1"/>
    <dgm:cxn modelId="{E10E17BB-CCEB-417E-BF61-0C3D4B2F5ACC}" type="presOf" srcId="{630A22A7-CB30-4E35-81A2-5D8D2A230CCA}" destId="{5AC38E12-434D-472C-82AE-4871F4153235}" srcOrd="0" destOrd="0" presId="urn:microsoft.com/office/officeart/2005/8/layout/hierarchy1"/>
    <dgm:cxn modelId="{ABB009CD-4C0C-4E30-8A2D-1BDE536D6FE0}" type="presOf" srcId="{AE2C4A37-5C8C-42E0-9615-8B18930A08BB}" destId="{E593BBDA-7A7A-4126-A01A-C1F15F01FAA8}" srcOrd="0" destOrd="0" presId="urn:microsoft.com/office/officeart/2005/8/layout/hierarchy1"/>
    <dgm:cxn modelId="{AB82B6CD-DCEC-4551-BFF3-4A06D5A6C53E}" type="presOf" srcId="{02A1CF2A-15C3-4650-9BC5-DFCC23926788}" destId="{AB4D22C9-2684-4326-A85C-838DDA854FDD}" srcOrd="0" destOrd="0" presId="urn:microsoft.com/office/officeart/2005/8/layout/hierarchy1"/>
    <dgm:cxn modelId="{F89472D8-352A-4613-8CED-C8647EA3A846}" srcId="{79261A47-8799-4DE4-A1EE-E50D02D2EFD3}" destId="{D09A6C4C-DB6C-4562-951E-55505BE75E0A}" srcOrd="1" destOrd="0" parTransId="{A8AC1333-DF41-48C7-BC7C-784B1AD44031}" sibTransId="{B6AD18C3-FCCD-4D31-9101-EFCAE3265F83}"/>
    <dgm:cxn modelId="{DAEBCCE2-DF63-4528-A365-80F6D239412B}" type="presOf" srcId="{79261A47-8799-4DE4-A1EE-E50D02D2EFD3}" destId="{7D4E6896-9424-4258-B0B6-F62C0431A18A}" srcOrd="0" destOrd="0" presId="urn:microsoft.com/office/officeart/2005/8/layout/hierarchy1"/>
    <dgm:cxn modelId="{9A914CE4-9BCC-49F2-B27B-474AC2DA5FD7}" type="presOf" srcId="{79551EBF-FDCB-4476-9E70-DC2BECB764A9}" destId="{071AA3C6-C83B-4516-88AD-EEC084EF6130}" srcOrd="0" destOrd="0" presId="urn:microsoft.com/office/officeart/2005/8/layout/hierarchy1"/>
    <dgm:cxn modelId="{F1AD2EEC-879C-4D51-9BF6-C176B61F9D09}" srcId="{D09A6C4C-DB6C-4562-951E-55505BE75E0A}" destId="{E816139D-3DA4-43CA-8A16-768F6584BC28}" srcOrd="0" destOrd="0" parTransId="{AE2C4A37-5C8C-42E0-9615-8B18930A08BB}" sibTransId="{7202AD1A-82C5-455A-85A2-DE7435E3F49D}"/>
    <dgm:cxn modelId="{C562AFF0-38D6-4EA1-A484-4C51D42CD7D7}" srcId="{630A22A7-CB30-4E35-81A2-5D8D2A230CCA}" destId="{79261A47-8799-4DE4-A1EE-E50D02D2EFD3}" srcOrd="0" destOrd="0" parTransId="{17A7E660-9163-4D7A-93CF-1ADD74B80B2B}" sibTransId="{D37CA87C-EF5C-4D4E-A782-543D3F5AE09A}"/>
    <dgm:cxn modelId="{4B31F8CA-37A5-4871-8354-0C1C15BDF62D}" type="presParOf" srcId="{5AC38E12-434D-472C-82AE-4871F4153235}" destId="{4E4F5248-AEB3-434F-B2DA-5AE26B2BE3B0}" srcOrd="0" destOrd="0" presId="urn:microsoft.com/office/officeart/2005/8/layout/hierarchy1"/>
    <dgm:cxn modelId="{7B052035-976A-4B36-AF1F-A717EF469968}" type="presParOf" srcId="{4E4F5248-AEB3-434F-B2DA-5AE26B2BE3B0}" destId="{F1E0E984-F531-42B6-984D-A444D34B0A69}" srcOrd="0" destOrd="0" presId="urn:microsoft.com/office/officeart/2005/8/layout/hierarchy1"/>
    <dgm:cxn modelId="{3B5F163B-D4FE-444B-9F8B-FB8D07E4A18A}" type="presParOf" srcId="{F1E0E984-F531-42B6-984D-A444D34B0A69}" destId="{2DF5DF59-B388-4A20-91FE-A8093DBD5561}" srcOrd="0" destOrd="0" presId="urn:microsoft.com/office/officeart/2005/8/layout/hierarchy1"/>
    <dgm:cxn modelId="{D7E93173-41FA-4C78-A27A-5D3452378B66}" type="presParOf" srcId="{F1E0E984-F531-42B6-984D-A444D34B0A69}" destId="{7D4E6896-9424-4258-B0B6-F62C0431A18A}" srcOrd="1" destOrd="0" presId="urn:microsoft.com/office/officeart/2005/8/layout/hierarchy1"/>
    <dgm:cxn modelId="{DB6E9147-3FC6-4CC5-9B53-130FDCAC10A1}" type="presParOf" srcId="{4E4F5248-AEB3-434F-B2DA-5AE26B2BE3B0}" destId="{64C03DC9-2C48-4093-BEEC-5DD173051CD4}" srcOrd="1" destOrd="0" presId="urn:microsoft.com/office/officeart/2005/8/layout/hierarchy1"/>
    <dgm:cxn modelId="{317097E2-8BCD-4526-A924-B0580A535065}" type="presParOf" srcId="{64C03DC9-2C48-4093-BEEC-5DD173051CD4}" destId="{EE6EE96C-12B8-4CD5-845D-82E27CE570A5}" srcOrd="0" destOrd="0" presId="urn:microsoft.com/office/officeart/2005/8/layout/hierarchy1"/>
    <dgm:cxn modelId="{D96F15ED-82DD-49E0-9F16-B11782BFEA92}" type="presParOf" srcId="{64C03DC9-2C48-4093-BEEC-5DD173051CD4}" destId="{2FE3F737-7875-4472-A197-19247E6868F8}" srcOrd="1" destOrd="0" presId="urn:microsoft.com/office/officeart/2005/8/layout/hierarchy1"/>
    <dgm:cxn modelId="{4D2F0765-902A-4AA0-B433-23078109B69D}" type="presParOf" srcId="{2FE3F737-7875-4472-A197-19247E6868F8}" destId="{8C6A46BB-4790-4496-9419-944FAD30B821}" srcOrd="0" destOrd="0" presId="urn:microsoft.com/office/officeart/2005/8/layout/hierarchy1"/>
    <dgm:cxn modelId="{0C25EF81-3CDF-47C6-A6E3-319270FF3022}" type="presParOf" srcId="{8C6A46BB-4790-4496-9419-944FAD30B821}" destId="{A0CE7B38-2F0A-4608-A63E-D00CB8EE6190}" srcOrd="0" destOrd="0" presId="urn:microsoft.com/office/officeart/2005/8/layout/hierarchy1"/>
    <dgm:cxn modelId="{F511ACAF-AECC-411B-8D65-A02ADB0BC621}" type="presParOf" srcId="{8C6A46BB-4790-4496-9419-944FAD30B821}" destId="{7F67180B-725B-4E5E-B291-2512D9650EBB}" srcOrd="1" destOrd="0" presId="urn:microsoft.com/office/officeart/2005/8/layout/hierarchy1"/>
    <dgm:cxn modelId="{687EC69F-8741-4C26-AB94-A6A1FD964CDE}" type="presParOf" srcId="{2FE3F737-7875-4472-A197-19247E6868F8}" destId="{0F96351F-27E3-499A-9AE3-73AA7E51D318}" srcOrd="1" destOrd="0" presId="urn:microsoft.com/office/officeart/2005/8/layout/hierarchy1"/>
    <dgm:cxn modelId="{18C0E1BC-73FF-4FA3-8D25-4CC992F82E09}" type="presParOf" srcId="{0F96351F-27E3-499A-9AE3-73AA7E51D318}" destId="{AB4D22C9-2684-4326-A85C-838DDA854FDD}" srcOrd="0" destOrd="0" presId="urn:microsoft.com/office/officeart/2005/8/layout/hierarchy1"/>
    <dgm:cxn modelId="{F23D496C-C029-4959-BB14-5E83674A0A90}" type="presParOf" srcId="{0F96351F-27E3-499A-9AE3-73AA7E51D318}" destId="{0B9CCB7B-5BE1-42D6-8CD2-82A21589DA43}" srcOrd="1" destOrd="0" presId="urn:microsoft.com/office/officeart/2005/8/layout/hierarchy1"/>
    <dgm:cxn modelId="{BD7251B2-CA07-4EC8-A867-97962BEDA639}" type="presParOf" srcId="{0B9CCB7B-5BE1-42D6-8CD2-82A21589DA43}" destId="{2FFDFBF5-A74B-4173-B173-4AE148E676B3}" srcOrd="0" destOrd="0" presId="urn:microsoft.com/office/officeart/2005/8/layout/hierarchy1"/>
    <dgm:cxn modelId="{E5AC4792-CC99-4461-9F0B-2270E5449602}" type="presParOf" srcId="{2FFDFBF5-A74B-4173-B173-4AE148E676B3}" destId="{2B0956A9-FBF3-4E71-8198-80C54EABC390}" srcOrd="0" destOrd="0" presId="urn:microsoft.com/office/officeart/2005/8/layout/hierarchy1"/>
    <dgm:cxn modelId="{2F67588F-AC4A-4BC5-9DC2-3106587E05D0}" type="presParOf" srcId="{2FFDFBF5-A74B-4173-B173-4AE148E676B3}" destId="{2CA64A49-0DCC-4AD2-AF26-44122C22824E}" srcOrd="1" destOrd="0" presId="urn:microsoft.com/office/officeart/2005/8/layout/hierarchy1"/>
    <dgm:cxn modelId="{81A456A1-8F57-4D4E-BBA7-666C99E03CBC}" type="presParOf" srcId="{0B9CCB7B-5BE1-42D6-8CD2-82A21589DA43}" destId="{6A54B284-4559-4739-8E63-5976BDFBEEE4}" srcOrd="1" destOrd="0" presId="urn:microsoft.com/office/officeart/2005/8/layout/hierarchy1"/>
    <dgm:cxn modelId="{D13924BC-9EF6-4503-AFC0-1DB25ED8CE60}" type="presParOf" srcId="{0F96351F-27E3-499A-9AE3-73AA7E51D318}" destId="{D8277774-AA9C-4749-9DD3-811B4B436EAE}" srcOrd="2" destOrd="0" presId="urn:microsoft.com/office/officeart/2005/8/layout/hierarchy1"/>
    <dgm:cxn modelId="{AD9419E7-29CD-4F8C-B082-0BBEA64A0C4E}" type="presParOf" srcId="{0F96351F-27E3-499A-9AE3-73AA7E51D318}" destId="{9A36846E-8F09-4518-B5CC-8030E0DA0813}" srcOrd="3" destOrd="0" presId="urn:microsoft.com/office/officeart/2005/8/layout/hierarchy1"/>
    <dgm:cxn modelId="{D4D2FDDB-6469-4521-94AA-50238A0AC5C4}" type="presParOf" srcId="{9A36846E-8F09-4518-B5CC-8030E0DA0813}" destId="{090255ED-4E6B-4CE5-9D15-D14DE644E9FA}" srcOrd="0" destOrd="0" presId="urn:microsoft.com/office/officeart/2005/8/layout/hierarchy1"/>
    <dgm:cxn modelId="{D0F37DB0-3E89-498E-B333-745DD2979960}" type="presParOf" srcId="{090255ED-4E6B-4CE5-9D15-D14DE644E9FA}" destId="{68F98E51-08F8-4776-A4CC-EF07448E2F0C}" srcOrd="0" destOrd="0" presId="urn:microsoft.com/office/officeart/2005/8/layout/hierarchy1"/>
    <dgm:cxn modelId="{E331C216-0F21-43EF-90C2-6E913CE28C56}" type="presParOf" srcId="{090255ED-4E6B-4CE5-9D15-D14DE644E9FA}" destId="{F2C45219-600A-4F75-97E3-CB495CD3DD3A}" srcOrd="1" destOrd="0" presId="urn:microsoft.com/office/officeart/2005/8/layout/hierarchy1"/>
    <dgm:cxn modelId="{DD1F2C36-9E62-4563-B11E-85972981E9DC}" type="presParOf" srcId="{9A36846E-8F09-4518-B5CC-8030E0DA0813}" destId="{D53A8B97-856C-48B4-9383-C921E9761E8B}" srcOrd="1" destOrd="0" presId="urn:microsoft.com/office/officeart/2005/8/layout/hierarchy1"/>
    <dgm:cxn modelId="{CF9B9048-BD16-44BB-B7D0-36EB3CD58388}" type="presParOf" srcId="{64C03DC9-2C48-4093-BEEC-5DD173051CD4}" destId="{6A6D2186-B3B0-410B-AAB1-1C88AED94A51}" srcOrd="2" destOrd="0" presId="urn:microsoft.com/office/officeart/2005/8/layout/hierarchy1"/>
    <dgm:cxn modelId="{DACA9F1D-EDD1-4B35-8DC9-EDF96285C2EB}" type="presParOf" srcId="{64C03DC9-2C48-4093-BEEC-5DD173051CD4}" destId="{81BEF71A-F117-4617-ADA5-AEDAC1AF7012}" srcOrd="3" destOrd="0" presId="urn:microsoft.com/office/officeart/2005/8/layout/hierarchy1"/>
    <dgm:cxn modelId="{0000C714-8E43-40A2-9DF5-2CA16850C5A5}" type="presParOf" srcId="{81BEF71A-F117-4617-ADA5-AEDAC1AF7012}" destId="{FF6ED5A1-944C-4711-A612-48E83CA3BD02}" srcOrd="0" destOrd="0" presId="urn:microsoft.com/office/officeart/2005/8/layout/hierarchy1"/>
    <dgm:cxn modelId="{86C8CEF5-9E20-4E96-AFD8-3E6A1643D581}" type="presParOf" srcId="{FF6ED5A1-944C-4711-A612-48E83CA3BD02}" destId="{A1CE4E9B-AB60-40A4-A836-7A4A4DBA7B2B}" srcOrd="0" destOrd="0" presId="urn:microsoft.com/office/officeart/2005/8/layout/hierarchy1"/>
    <dgm:cxn modelId="{FB553EB5-C4BE-46CE-BC7C-D980667757C0}" type="presParOf" srcId="{FF6ED5A1-944C-4711-A612-48E83CA3BD02}" destId="{851F48FA-8023-490E-A29C-08E73211621B}" srcOrd="1" destOrd="0" presId="urn:microsoft.com/office/officeart/2005/8/layout/hierarchy1"/>
    <dgm:cxn modelId="{D62CF63D-BDEE-497F-9A03-0D06704B50CE}" type="presParOf" srcId="{81BEF71A-F117-4617-ADA5-AEDAC1AF7012}" destId="{B4A6C486-AF7C-41D2-ADF9-51D32F70C9CC}" srcOrd="1" destOrd="0" presId="urn:microsoft.com/office/officeart/2005/8/layout/hierarchy1"/>
    <dgm:cxn modelId="{9B943DA0-F341-4B84-A883-F0D09C76BA77}" type="presParOf" srcId="{B4A6C486-AF7C-41D2-ADF9-51D32F70C9CC}" destId="{E593BBDA-7A7A-4126-A01A-C1F15F01FAA8}" srcOrd="0" destOrd="0" presId="urn:microsoft.com/office/officeart/2005/8/layout/hierarchy1"/>
    <dgm:cxn modelId="{2974D471-E04A-48C5-B2A2-6F49A371A09F}" type="presParOf" srcId="{B4A6C486-AF7C-41D2-ADF9-51D32F70C9CC}" destId="{ED509505-87AD-47DE-AFD6-E3836CD374D5}" srcOrd="1" destOrd="0" presId="urn:microsoft.com/office/officeart/2005/8/layout/hierarchy1"/>
    <dgm:cxn modelId="{DB72CF2B-A199-4C7D-AAAF-5E83212FE34C}" type="presParOf" srcId="{ED509505-87AD-47DE-AFD6-E3836CD374D5}" destId="{179FF1AF-B714-4FC6-96B5-DBFEE31EFF88}" srcOrd="0" destOrd="0" presId="urn:microsoft.com/office/officeart/2005/8/layout/hierarchy1"/>
    <dgm:cxn modelId="{5339D7C4-13BA-4A77-92CC-309014114F47}" type="presParOf" srcId="{179FF1AF-B714-4FC6-96B5-DBFEE31EFF88}" destId="{16FCD778-A0A8-49C9-AA12-73964305EBDF}" srcOrd="0" destOrd="0" presId="urn:microsoft.com/office/officeart/2005/8/layout/hierarchy1"/>
    <dgm:cxn modelId="{E94FFB6F-920B-4AB4-957C-77636DD2DD1A}" type="presParOf" srcId="{179FF1AF-B714-4FC6-96B5-DBFEE31EFF88}" destId="{33636607-3BB6-4C54-9AC7-44DC135852A1}" srcOrd="1" destOrd="0" presId="urn:microsoft.com/office/officeart/2005/8/layout/hierarchy1"/>
    <dgm:cxn modelId="{A75EE7D0-786A-4E0D-A49F-03464A81B09D}" type="presParOf" srcId="{ED509505-87AD-47DE-AFD6-E3836CD374D5}" destId="{8B3622EB-B5D6-48D6-A7CB-88EC76CA53E4}" srcOrd="1" destOrd="0" presId="urn:microsoft.com/office/officeart/2005/8/layout/hierarchy1"/>
    <dgm:cxn modelId="{652D3643-B5CE-42D8-B179-0C1BBF908A93}" type="presParOf" srcId="{B4A6C486-AF7C-41D2-ADF9-51D32F70C9CC}" destId="{1648797C-DFFD-487E-B9D1-4933CF9EDFB3}" srcOrd="2" destOrd="0" presId="urn:microsoft.com/office/officeart/2005/8/layout/hierarchy1"/>
    <dgm:cxn modelId="{8DC9A30F-9848-49AA-8F44-A1860D5130C3}" type="presParOf" srcId="{B4A6C486-AF7C-41D2-ADF9-51D32F70C9CC}" destId="{74540487-B5FC-432C-AD9E-47FA1990E398}" srcOrd="3" destOrd="0" presId="urn:microsoft.com/office/officeart/2005/8/layout/hierarchy1"/>
    <dgm:cxn modelId="{30514236-950C-447B-95CE-0FE246F06660}" type="presParOf" srcId="{74540487-B5FC-432C-AD9E-47FA1990E398}" destId="{D9978F22-49A2-45E3-850E-A41D317D8C3F}" srcOrd="0" destOrd="0" presId="urn:microsoft.com/office/officeart/2005/8/layout/hierarchy1"/>
    <dgm:cxn modelId="{8E084D6D-0130-4F86-8008-2D76E32322DC}" type="presParOf" srcId="{D9978F22-49A2-45E3-850E-A41D317D8C3F}" destId="{D593D5E5-5E46-43A2-8485-EE09C254E526}" srcOrd="0" destOrd="0" presId="urn:microsoft.com/office/officeart/2005/8/layout/hierarchy1"/>
    <dgm:cxn modelId="{9DE34557-BD77-42C2-A1A4-4D8E9C0CBB0E}" type="presParOf" srcId="{D9978F22-49A2-45E3-850E-A41D317D8C3F}" destId="{071AA3C6-C83B-4516-88AD-EEC084EF6130}" srcOrd="1" destOrd="0" presId="urn:microsoft.com/office/officeart/2005/8/layout/hierarchy1"/>
    <dgm:cxn modelId="{E72EB770-7037-444E-9FD6-9F740924F750}" type="presParOf" srcId="{74540487-B5FC-432C-AD9E-47FA1990E398}" destId="{DF387AE2-15BE-4DB8-AFD3-FC00A939763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8797C-DFFD-487E-B9D1-4933CF9EDFB3}">
      <dsp:nvSpPr>
        <dsp:cNvPr id="0" name=""/>
        <dsp:cNvSpPr/>
      </dsp:nvSpPr>
      <dsp:spPr>
        <a:xfrm>
          <a:off x="6718175" y="2339506"/>
          <a:ext cx="915103" cy="435505"/>
        </a:xfrm>
        <a:custGeom>
          <a:avLst/>
          <a:gdLst/>
          <a:ahLst/>
          <a:cxnLst/>
          <a:rect l="0" t="0" r="0" b="0"/>
          <a:pathLst>
            <a:path>
              <a:moveTo>
                <a:pt x="0" y="0"/>
              </a:moveTo>
              <a:lnTo>
                <a:pt x="0" y="296784"/>
              </a:lnTo>
              <a:lnTo>
                <a:pt x="915103" y="296784"/>
              </a:lnTo>
              <a:lnTo>
                <a:pt x="915103" y="43550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93BBDA-7A7A-4126-A01A-C1F15F01FAA8}">
      <dsp:nvSpPr>
        <dsp:cNvPr id="0" name=""/>
        <dsp:cNvSpPr/>
      </dsp:nvSpPr>
      <dsp:spPr>
        <a:xfrm>
          <a:off x="5803072" y="2339506"/>
          <a:ext cx="915103" cy="435505"/>
        </a:xfrm>
        <a:custGeom>
          <a:avLst/>
          <a:gdLst/>
          <a:ahLst/>
          <a:cxnLst/>
          <a:rect l="0" t="0" r="0" b="0"/>
          <a:pathLst>
            <a:path>
              <a:moveTo>
                <a:pt x="915103" y="0"/>
              </a:moveTo>
              <a:lnTo>
                <a:pt x="915103" y="296784"/>
              </a:lnTo>
              <a:lnTo>
                <a:pt x="0" y="296784"/>
              </a:lnTo>
              <a:lnTo>
                <a:pt x="0" y="43550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6D2186-B3B0-410B-AAB1-1C88AED94A51}">
      <dsp:nvSpPr>
        <dsp:cNvPr id="0" name=""/>
        <dsp:cNvSpPr/>
      </dsp:nvSpPr>
      <dsp:spPr>
        <a:xfrm>
          <a:off x="4612188" y="953124"/>
          <a:ext cx="2105986" cy="435505"/>
        </a:xfrm>
        <a:custGeom>
          <a:avLst/>
          <a:gdLst/>
          <a:ahLst/>
          <a:cxnLst/>
          <a:rect l="0" t="0" r="0" b="0"/>
          <a:pathLst>
            <a:path>
              <a:moveTo>
                <a:pt x="0" y="0"/>
              </a:moveTo>
              <a:lnTo>
                <a:pt x="0" y="296784"/>
              </a:lnTo>
              <a:lnTo>
                <a:pt x="2105986" y="296784"/>
              </a:lnTo>
              <a:lnTo>
                <a:pt x="2105986" y="4355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277774-AA9C-4749-9DD3-811B4B436EAE}">
      <dsp:nvSpPr>
        <dsp:cNvPr id="0" name=""/>
        <dsp:cNvSpPr/>
      </dsp:nvSpPr>
      <dsp:spPr>
        <a:xfrm>
          <a:off x="2506202" y="2339506"/>
          <a:ext cx="1466663" cy="435505"/>
        </a:xfrm>
        <a:custGeom>
          <a:avLst/>
          <a:gdLst/>
          <a:ahLst/>
          <a:cxnLst/>
          <a:rect l="0" t="0" r="0" b="0"/>
          <a:pathLst>
            <a:path>
              <a:moveTo>
                <a:pt x="0" y="0"/>
              </a:moveTo>
              <a:lnTo>
                <a:pt x="0" y="296784"/>
              </a:lnTo>
              <a:lnTo>
                <a:pt x="1466663" y="296784"/>
              </a:lnTo>
              <a:lnTo>
                <a:pt x="1466663" y="43550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4D22C9-2684-4326-A85C-838DDA854FDD}">
      <dsp:nvSpPr>
        <dsp:cNvPr id="0" name=""/>
        <dsp:cNvSpPr/>
      </dsp:nvSpPr>
      <dsp:spPr>
        <a:xfrm>
          <a:off x="1591099" y="2339506"/>
          <a:ext cx="915103" cy="435505"/>
        </a:xfrm>
        <a:custGeom>
          <a:avLst/>
          <a:gdLst/>
          <a:ahLst/>
          <a:cxnLst/>
          <a:rect l="0" t="0" r="0" b="0"/>
          <a:pathLst>
            <a:path>
              <a:moveTo>
                <a:pt x="915103" y="0"/>
              </a:moveTo>
              <a:lnTo>
                <a:pt x="915103" y="296784"/>
              </a:lnTo>
              <a:lnTo>
                <a:pt x="0" y="296784"/>
              </a:lnTo>
              <a:lnTo>
                <a:pt x="0" y="43550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6EE96C-12B8-4CD5-845D-82E27CE570A5}">
      <dsp:nvSpPr>
        <dsp:cNvPr id="0" name=""/>
        <dsp:cNvSpPr/>
      </dsp:nvSpPr>
      <dsp:spPr>
        <a:xfrm>
          <a:off x="2506202" y="953124"/>
          <a:ext cx="2105986" cy="435505"/>
        </a:xfrm>
        <a:custGeom>
          <a:avLst/>
          <a:gdLst/>
          <a:ahLst/>
          <a:cxnLst/>
          <a:rect l="0" t="0" r="0" b="0"/>
          <a:pathLst>
            <a:path>
              <a:moveTo>
                <a:pt x="2105986" y="0"/>
              </a:moveTo>
              <a:lnTo>
                <a:pt x="2105986" y="296784"/>
              </a:lnTo>
              <a:lnTo>
                <a:pt x="0" y="296784"/>
              </a:lnTo>
              <a:lnTo>
                <a:pt x="0" y="4355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5DF59-B388-4A20-91FE-A8093DBD5561}">
      <dsp:nvSpPr>
        <dsp:cNvPr id="0" name=""/>
        <dsp:cNvSpPr/>
      </dsp:nvSpPr>
      <dsp:spPr>
        <a:xfrm>
          <a:off x="3323775" y="2249"/>
          <a:ext cx="2576827" cy="95087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4E6896-9424-4258-B0B6-F62C0431A18A}">
      <dsp:nvSpPr>
        <dsp:cNvPr id="0" name=""/>
        <dsp:cNvSpPr/>
      </dsp:nvSpPr>
      <dsp:spPr>
        <a:xfrm>
          <a:off x="3490157" y="160312"/>
          <a:ext cx="2576827" cy="950875"/>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Tiêu ra máu </a:t>
          </a:r>
        </a:p>
      </dsp:txBody>
      <dsp:txXfrm>
        <a:off x="3518007" y="188162"/>
        <a:ext cx="2521127" cy="895175"/>
      </dsp:txXfrm>
    </dsp:sp>
    <dsp:sp modelId="{A0CE7B38-2F0A-4608-A63E-D00CB8EE6190}">
      <dsp:nvSpPr>
        <dsp:cNvPr id="0" name=""/>
        <dsp:cNvSpPr/>
      </dsp:nvSpPr>
      <dsp:spPr>
        <a:xfrm>
          <a:off x="1757481" y="1388630"/>
          <a:ext cx="1497441" cy="95087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67180B-725B-4E5E-B291-2512D9650EBB}">
      <dsp:nvSpPr>
        <dsp:cNvPr id="0" name=""/>
        <dsp:cNvSpPr/>
      </dsp:nvSpPr>
      <dsp:spPr>
        <a:xfrm>
          <a:off x="1923863" y="1546693"/>
          <a:ext cx="1497441" cy="950875"/>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Có phân </a:t>
          </a:r>
        </a:p>
      </dsp:txBody>
      <dsp:txXfrm>
        <a:off x="1951713" y="1574543"/>
        <a:ext cx="1441741" cy="895175"/>
      </dsp:txXfrm>
    </dsp:sp>
    <dsp:sp modelId="{2B0956A9-FBF3-4E71-8198-80C54EABC390}">
      <dsp:nvSpPr>
        <dsp:cNvPr id="0" name=""/>
        <dsp:cNvSpPr/>
      </dsp:nvSpPr>
      <dsp:spPr>
        <a:xfrm>
          <a:off x="290818" y="2775012"/>
          <a:ext cx="2600561" cy="95087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A64A49-0DCC-4AD2-AF26-44122C22824E}">
      <dsp:nvSpPr>
        <dsp:cNvPr id="0" name=""/>
        <dsp:cNvSpPr/>
      </dsp:nvSpPr>
      <dsp:spPr>
        <a:xfrm>
          <a:off x="457200" y="2933075"/>
          <a:ext cx="2600561" cy="9508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Lẫn vào phân (chảy máu từ phía trên đại tràng chậu hông) </a:t>
          </a:r>
        </a:p>
      </dsp:txBody>
      <dsp:txXfrm>
        <a:off x="485050" y="2960925"/>
        <a:ext cx="2544861" cy="895175"/>
      </dsp:txXfrm>
    </dsp:sp>
    <dsp:sp modelId="{68F98E51-08F8-4776-A4CC-EF07448E2F0C}">
      <dsp:nvSpPr>
        <dsp:cNvPr id="0" name=""/>
        <dsp:cNvSpPr/>
      </dsp:nvSpPr>
      <dsp:spPr>
        <a:xfrm>
          <a:off x="3224144" y="2775012"/>
          <a:ext cx="1497441" cy="95087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C45219-600A-4F75-97E3-CB495CD3DD3A}">
      <dsp:nvSpPr>
        <dsp:cNvPr id="0" name=""/>
        <dsp:cNvSpPr/>
      </dsp:nvSpPr>
      <dsp:spPr>
        <a:xfrm>
          <a:off x="3390527" y="2933075"/>
          <a:ext cx="1497441" cy="9508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Dính lên bề mặt phân (chảy máu từ phía dưới đại tràng chậu hông) </a:t>
          </a:r>
        </a:p>
      </dsp:txBody>
      <dsp:txXfrm>
        <a:off x="3418377" y="2960925"/>
        <a:ext cx="1441741" cy="895175"/>
      </dsp:txXfrm>
    </dsp:sp>
    <dsp:sp modelId="{A1CE4E9B-AB60-40A4-A836-7A4A4DBA7B2B}">
      <dsp:nvSpPr>
        <dsp:cNvPr id="0" name=""/>
        <dsp:cNvSpPr/>
      </dsp:nvSpPr>
      <dsp:spPr>
        <a:xfrm>
          <a:off x="5969454" y="1388630"/>
          <a:ext cx="1497441" cy="95087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1F48FA-8023-490E-A29C-08E73211621B}">
      <dsp:nvSpPr>
        <dsp:cNvPr id="0" name=""/>
        <dsp:cNvSpPr/>
      </dsp:nvSpPr>
      <dsp:spPr>
        <a:xfrm>
          <a:off x="6135836" y="1546693"/>
          <a:ext cx="1497441" cy="950875"/>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Không có phân </a:t>
          </a:r>
        </a:p>
      </dsp:txBody>
      <dsp:txXfrm>
        <a:off x="6163686" y="1574543"/>
        <a:ext cx="1441741" cy="895175"/>
      </dsp:txXfrm>
    </dsp:sp>
    <dsp:sp modelId="{16FCD778-A0A8-49C9-AA12-73964305EBDF}">
      <dsp:nvSpPr>
        <dsp:cNvPr id="0" name=""/>
        <dsp:cNvSpPr/>
      </dsp:nvSpPr>
      <dsp:spPr>
        <a:xfrm>
          <a:off x="5054351" y="2775012"/>
          <a:ext cx="1497441" cy="95087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636607-3BB6-4C54-9AC7-44DC135852A1}">
      <dsp:nvSpPr>
        <dsp:cNvPr id="0" name=""/>
        <dsp:cNvSpPr/>
      </dsp:nvSpPr>
      <dsp:spPr>
        <a:xfrm>
          <a:off x="5220733" y="2933075"/>
          <a:ext cx="1497441" cy="9508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Không dính phân (Máu chảy trước hay sau khi đại tiện) </a:t>
          </a:r>
        </a:p>
      </dsp:txBody>
      <dsp:txXfrm>
        <a:off x="5248583" y="2960925"/>
        <a:ext cx="1441741" cy="895175"/>
      </dsp:txXfrm>
    </dsp:sp>
    <dsp:sp modelId="{D593D5E5-5E46-43A2-8485-EE09C254E526}">
      <dsp:nvSpPr>
        <dsp:cNvPr id="0" name=""/>
        <dsp:cNvSpPr/>
      </dsp:nvSpPr>
      <dsp:spPr>
        <a:xfrm>
          <a:off x="6884557" y="2775012"/>
          <a:ext cx="1497441" cy="95087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1AA3C6-C83B-4516-88AD-EEC084EF6130}">
      <dsp:nvSpPr>
        <dsp:cNvPr id="0" name=""/>
        <dsp:cNvSpPr/>
      </dsp:nvSpPr>
      <dsp:spPr>
        <a:xfrm>
          <a:off x="7050940" y="2933075"/>
          <a:ext cx="1497441" cy="9508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Dính giấy vệ sinh (từ da hậu môn) </a:t>
          </a:r>
        </a:p>
      </dsp:txBody>
      <dsp:txXfrm>
        <a:off x="7078790" y="2960925"/>
        <a:ext cx="1441741" cy="8951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D81C85-BF06-40A8-945D-FB4517C5713B}" type="datetimeFigureOut">
              <a:rPr lang="vi-VN" smtClean="0"/>
              <a:t>04/06/2020</a:t>
            </a:fld>
            <a:endParaRPr lang="vi-V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5FAF2F-E96A-463E-A837-A623279ED397}" type="slidenum">
              <a:rPr lang="vi-VN" smtClean="0"/>
              <a:t>‹#›</a:t>
            </a:fld>
            <a:endParaRPr lang="vi-VN"/>
          </a:p>
        </p:txBody>
      </p:sp>
    </p:spTree>
    <p:extLst>
      <p:ext uri="{BB962C8B-B14F-4D97-AF65-F5344CB8AC3E}">
        <p14:creationId xmlns:p14="http://schemas.microsoft.com/office/powerpoint/2010/main" val="3593023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b="0" i="0" u="none" strike="noStrike" kern="1200" baseline="0">
                <a:solidFill>
                  <a:schemeClr val="tx1"/>
                </a:solidFill>
                <a:latin typeface="+mn-lt"/>
                <a:ea typeface="+mn-ea"/>
                <a:cs typeface="+mn-cs"/>
              </a:rPr>
              <a:t>Trước khi thăm phải báo trước cho bệnh nhân biết, bảo bệnh nhân thở đều và sâu. Khi cần có thể bảo bệnh nhân thót đít để kiểm tra cơ thắt, bảo bệnh nhân rặn để đẩy các bướu của trực tràng xuống thấp hơn. Có những thương tổn như nứt hậu môn, cơ thắt bị co cứng thăm khám làm bệnh nhân rất đau. Vì cấu tạo của lỗ hậu môn là một khe, đường kính lớn nằm theo chiều dọc trước sau, cho nên khi cho tay vào lỗ hậu môn phải đặt tay theo chiều đó, khi ngón tay đã nằm trong lòng hậu môn trực tràng thì xoay ngón tay và miết nhẹ về hai phía theo chiều kim đồng hồ và ngược lại, chú ý tới hõm trước xương cùng ở thành sau vì chỗ này dễ bỏ sót khi soi. Sau khi thăm rút tay ra nhìn có thể thấy máu, chất nhầy hoặc mủ dính găng.</a:t>
            </a:r>
          </a:p>
          <a:p>
            <a:endParaRPr lang="en-US"/>
          </a:p>
        </p:txBody>
      </p:sp>
      <p:sp>
        <p:nvSpPr>
          <p:cNvPr id="4" name="Slide Number Placeholder 3"/>
          <p:cNvSpPr>
            <a:spLocks noGrp="1"/>
          </p:cNvSpPr>
          <p:nvPr>
            <p:ph type="sldNum" sz="quarter" idx="10"/>
          </p:nvPr>
        </p:nvSpPr>
        <p:spPr/>
        <p:txBody>
          <a:bodyPr/>
          <a:lstStyle/>
          <a:p>
            <a:fld id="{29BC5522-8465-450D-B85C-9E31CD51E183}" type="slidenum">
              <a:rPr lang="en-US" smtClean="0"/>
              <a:t>25</a:t>
            </a:fld>
            <a:endParaRPr lang="en-US"/>
          </a:p>
        </p:txBody>
      </p:sp>
    </p:spTree>
    <p:extLst>
      <p:ext uri="{BB962C8B-B14F-4D97-AF65-F5344CB8AC3E}">
        <p14:creationId xmlns:p14="http://schemas.microsoft.com/office/powerpoint/2010/main" val="1314829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vi-VN"/>
          </a:p>
        </p:txBody>
      </p:sp>
      <p:sp>
        <p:nvSpPr>
          <p:cNvPr id="4" name="Slide Number Placeholder 3"/>
          <p:cNvSpPr>
            <a:spLocks noGrp="1"/>
          </p:cNvSpPr>
          <p:nvPr>
            <p:ph type="sldNum" sz="quarter" idx="10"/>
          </p:nvPr>
        </p:nvSpPr>
        <p:spPr/>
        <p:txBody>
          <a:bodyPr/>
          <a:lstStyle/>
          <a:p>
            <a:fld id="{245FAF2F-E96A-463E-A837-A623279ED397}" type="slidenum">
              <a:rPr lang="vi-VN" smtClean="0"/>
              <a:t>50</a:t>
            </a:fld>
            <a:endParaRPr lang="vi-V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E27BAC-1040-4AEC-A0C3-B2662A1EB125}" type="slidenum">
              <a:rPr lang="en-US"/>
              <a:pPr/>
              <a:t>58</a:t>
            </a:fld>
            <a:endParaRPr lang="en-US"/>
          </a:p>
        </p:txBody>
      </p:sp>
      <p:sp>
        <p:nvSpPr>
          <p:cNvPr id="353282" name="Rectangle 2"/>
          <p:cNvSpPr>
            <a:spLocks noGrp="1" noRot="1" noChangeAspect="1" noChangeArrowheads="1" noTextEdit="1"/>
          </p:cNvSpPr>
          <p:nvPr>
            <p:ph type="sldImg"/>
          </p:nvPr>
        </p:nvSpPr>
        <p:spPr>
          <a:ln/>
        </p:spPr>
      </p:sp>
      <p:sp>
        <p:nvSpPr>
          <p:cNvPr id="353283" name="Rectangle 3"/>
          <p:cNvSpPr>
            <a:spLocks noGrp="1" noChangeArrowheads="1"/>
          </p:cNvSpPr>
          <p:nvPr>
            <p:ph type="body" idx="1"/>
          </p:nvPr>
        </p:nvSpPr>
        <p:spPr/>
        <p:txBody>
          <a:bodyPr/>
          <a:lstStyle/>
          <a:p>
            <a:endParaRPr lang="vi-V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6D9817-7217-41CC-A405-6255D52DDE0B}" type="slidenum">
              <a:rPr lang="en-US"/>
              <a:pPr/>
              <a:t>59</a:t>
            </a:fld>
            <a:endParaRPr lang="en-US"/>
          </a:p>
        </p:txBody>
      </p:sp>
      <p:sp>
        <p:nvSpPr>
          <p:cNvPr id="495618" name="Rectangle 2"/>
          <p:cNvSpPr>
            <a:spLocks noGrp="1" noRot="1" noChangeAspect="1" noChangeArrowheads="1" noTextEdit="1"/>
          </p:cNvSpPr>
          <p:nvPr>
            <p:ph type="sldImg"/>
          </p:nvPr>
        </p:nvSpPr>
        <p:spPr>
          <a:ln/>
        </p:spPr>
      </p:sp>
      <p:sp>
        <p:nvSpPr>
          <p:cNvPr id="495619" name="Rectangle 3"/>
          <p:cNvSpPr>
            <a:spLocks noGrp="1" noChangeArrowheads="1"/>
          </p:cNvSpPr>
          <p:nvPr>
            <p:ph type="body" idx="1"/>
          </p:nvPr>
        </p:nvSpPr>
        <p:spPr/>
        <p:txBody>
          <a:bodyPr/>
          <a:lstStyle/>
          <a:p>
            <a:endParaRPr lang="vi-V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B2B169-01E5-4948-AA58-6847CFCC6ECD}" type="slidenum">
              <a:rPr lang="en-US"/>
              <a:pPr/>
              <a:t>60</a:t>
            </a:fld>
            <a:endParaRPr lang="en-US"/>
          </a:p>
        </p:txBody>
      </p:sp>
      <p:sp>
        <p:nvSpPr>
          <p:cNvPr id="555010" name="Rectangle 2"/>
          <p:cNvSpPr>
            <a:spLocks noGrp="1" noRot="1" noChangeAspect="1" noChangeArrowheads="1" noTextEdit="1"/>
          </p:cNvSpPr>
          <p:nvPr>
            <p:ph type="sldImg"/>
          </p:nvPr>
        </p:nvSpPr>
        <p:spPr>
          <a:ln/>
        </p:spPr>
      </p:sp>
      <p:sp>
        <p:nvSpPr>
          <p:cNvPr id="555011" name="Rectangle 3"/>
          <p:cNvSpPr>
            <a:spLocks noGrp="1" noChangeArrowheads="1"/>
          </p:cNvSpPr>
          <p:nvPr>
            <p:ph type="body" idx="1"/>
          </p:nvPr>
        </p:nvSpPr>
        <p:spPr/>
        <p:txBody>
          <a:bodyPr/>
          <a:lstStyle/>
          <a:p>
            <a:endParaRPr lang="vi-V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9EB010-6510-4A45-A18B-22724296F71C}" type="slidenum">
              <a:rPr lang="en-US"/>
              <a:pPr/>
              <a:t>65</a:t>
            </a:fld>
            <a:endParaRPr lang="en-US"/>
          </a:p>
        </p:txBody>
      </p:sp>
      <p:sp>
        <p:nvSpPr>
          <p:cNvPr id="346114" name="Rectangle 2"/>
          <p:cNvSpPr>
            <a:spLocks noGrp="1" noRot="1" noChangeAspect="1" noChangeArrowheads="1" noTextEdit="1"/>
          </p:cNvSpPr>
          <p:nvPr>
            <p:ph type="sldImg"/>
          </p:nvPr>
        </p:nvSpPr>
        <p:spPr>
          <a:ln/>
        </p:spPr>
      </p:sp>
      <p:sp>
        <p:nvSpPr>
          <p:cNvPr id="346115" name="Rectangle 3"/>
          <p:cNvSpPr>
            <a:spLocks noGrp="1" noChangeArrowheads="1"/>
          </p:cNvSpPr>
          <p:nvPr>
            <p:ph type="body" idx="1"/>
          </p:nvPr>
        </p:nvSpPr>
        <p:spPr/>
        <p:txBody>
          <a:bodyPr/>
          <a:lstStyle/>
          <a:p>
            <a:endParaRPr lang="vi-V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4CE212-E309-4003-AE2F-E3EDDE4A69D8}" type="slidenum">
              <a:rPr lang="en-US"/>
              <a:pPr/>
              <a:t>69</a:t>
            </a:fld>
            <a:endParaRPr lang="en-US"/>
          </a:p>
        </p:txBody>
      </p:sp>
      <p:sp>
        <p:nvSpPr>
          <p:cNvPr id="585730" name="Rectangle 2"/>
          <p:cNvSpPr>
            <a:spLocks noGrp="1" noRot="1" noChangeAspect="1" noChangeArrowheads="1" noTextEdit="1"/>
          </p:cNvSpPr>
          <p:nvPr>
            <p:ph type="sldImg"/>
          </p:nvPr>
        </p:nvSpPr>
        <p:spPr bwMode="auto">
          <a:xfrm>
            <a:off x="1143000" y="685800"/>
            <a:ext cx="4573588" cy="3429000"/>
          </a:xfrm>
          <a:prstGeom prst="rect">
            <a:avLst/>
          </a:prstGeom>
          <a:solidFill>
            <a:srgbClr val="FFFFFF"/>
          </a:solidFill>
          <a:ln>
            <a:solidFill>
              <a:srgbClr val="000000"/>
            </a:solidFill>
            <a:miter lim="800000"/>
            <a:headEnd/>
            <a:tailEnd/>
          </a:ln>
        </p:spPr>
      </p:sp>
      <p:sp>
        <p:nvSpPr>
          <p:cNvPr id="585731" name="Rectangle 3"/>
          <p:cNvSpPr>
            <a:spLocks noGrp="1" noChangeArrowheads="1"/>
          </p:cNvSpPr>
          <p:nvPr>
            <p:ph type="body" idx="1"/>
          </p:nvPr>
        </p:nvSpPr>
        <p:spPr bwMode="auto">
          <a:xfrm>
            <a:off x="915054" y="4343179"/>
            <a:ext cx="5027893" cy="4114358"/>
          </a:xfrm>
          <a:prstGeom prst="rect">
            <a:avLst/>
          </a:prstGeom>
          <a:solidFill>
            <a:srgbClr val="FFFFFF"/>
          </a:solidFill>
          <a:ln>
            <a:solidFill>
              <a:srgbClr val="000000"/>
            </a:solidFill>
            <a:miter lim="800000"/>
            <a:headEnd/>
            <a:tailEnd/>
          </a:ln>
        </p:spPr>
        <p:txBody>
          <a:bodyPr/>
          <a:lstStyle/>
          <a:p>
            <a:endParaRPr lang="vi-V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p:nvSpPr>
        <p:spPr bwMode="hidden">
          <a:xfrm>
            <a:off x="228600" y="3200400"/>
            <a:ext cx="8763000" cy="1341438"/>
          </a:xfrm>
          <a:prstGeom prst="rect">
            <a:avLst/>
          </a:prstGeom>
          <a:gradFill rotWithShape="0">
            <a:gsLst>
              <a:gs pos="0">
                <a:schemeClr val="bg2"/>
              </a:gs>
              <a:gs pos="100000">
                <a:schemeClr val="bg1"/>
              </a:gs>
            </a:gsLst>
            <a:path path="shape">
              <a:fillToRect l="50000" t="50000" r="50000" b="50000"/>
            </a:path>
          </a:gradFill>
          <a:ln w="9525">
            <a:noFill/>
            <a:miter lim="800000"/>
            <a:headEnd/>
            <a:tailEnd/>
          </a:ln>
          <a:effectLst/>
        </p:spPr>
        <p:txBody>
          <a:bodyPr wrap="none" anchor="ctr"/>
          <a:lstStyle/>
          <a:p>
            <a:pPr algn="ctr">
              <a:defRPr/>
            </a:pPr>
            <a:endParaRPr kumimoji="1" lang="vi-VN"/>
          </a:p>
        </p:txBody>
      </p:sp>
      <p:pic>
        <p:nvPicPr>
          <p:cNvPr id="5" name="Picture 7" descr="ANABNR2"/>
          <p:cNvPicPr>
            <a:picLocks noChangeAspect="1" noChangeArrowheads="1"/>
          </p:cNvPicPr>
          <p:nvPr/>
        </p:nvPicPr>
        <p:blipFill>
          <a:blip r:embed="rId2"/>
          <a:srcRect l="-900" t="-1314" r="-2" b="-36961"/>
          <a:stretch>
            <a:fillRect/>
          </a:stretch>
        </p:blipFill>
        <p:spPr bwMode="auto">
          <a:xfrm>
            <a:off x="533400" y="3200400"/>
            <a:ext cx="8458200" cy="1158875"/>
          </a:xfrm>
          <a:prstGeom prst="rect">
            <a:avLst/>
          </a:prstGeom>
          <a:noFill/>
          <a:ln w="9525">
            <a:noFill/>
            <a:miter lim="800000"/>
            <a:headEnd/>
            <a:tailEnd/>
          </a:ln>
        </p:spPr>
      </p:pic>
      <p:sp>
        <p:nvSpPr>
          <p:cNvPr id="6" name="Rectangle 19"/>
          <p:cNvSpPr>
            <a:spLocks noChangeArrowheads="1"/>
          </p:cNvSpPr>
          <p:nvPr/>
        </p:nvSpPr>
        <p:spPr bwMode="hidden">
          <a:xfrm>
            <a:off x="795338" y="2895600"/>
            <a:ext cx="304800" cy="990600"/>
          </a:xfrm>
          <a:prstGeom prst="rect">
            <a:avLst/>
          </a:prstGeom>
          <a:solidFill>
            <a:schemeClr val="accent2">
              <a:alpha val="50000"/>
            </a:schemeClr>
          </a:solidFill>
          <a:ln w="9525">
            <a:noFill/>
            <a:miter lim="800000"/>
            <a:headEnd/>
            <a:tailEnd/>
          </a:ln>
          <a:effectLst/>
        </p:spPr>
        <p:txBody>
          <a:bodyPr wrap="none" anchor="ctr"/>
          <a:lstStyle/>
          <a:p>
            <a:pPr algn="ctr">
              <a:defRPr/>
            </a:pPr>
            <a:endParaRPr kumimoji="1" lang="vi-VN"/>
          </a:p>
        </p:txBody>
      </p:sp>
      <p:sp>
        <p:nvSpPr>
          <p:cNvPr id="539668" name="Rectangle 20"/>
          <p:cNvSpPr>
            <a:spLocks noGrp="1" noChangeArrowheads="1"/>
          </p:cNvSpPr>
          <p:nvPr>
            <p:ph type="ctrTitle"/>
          </p:nvPr>
        </p:nvSpPr>
        <p:spPr>
          <a:xfrm>
            <a:off x="1143000" y="1981200"/>
            <a:ext cx="7772400" cy="1143000"/>
          </a:xfrm>
        </p:spPr>
        <p:txBody>
          <a:bodyPr/>
          <a:lstStyle>
            <a:lvl1pPr>
              <a:defRPr/>
            </a:lvl1pPr>
          </a:lstStyle>
          <a:p>
            <a:r>
              <a:rPr lang="en-US"/>
              <a:t>Click to edit Master title style</a:t>
            </a:r>
          </a:p>
        </p:txBody>
      </p:sp>
      <p:sp>
        <p:nvSpPr>
          <p:cNvPr id="539669" name="Rectangle 21"/>
          <p:cNvSpPr>
            <a:spLocks noGrp="1" noChangeArrowheads="1"/>
          </p:cNvSpPr>
          <p:nvPr>
            <p:ph type="subTitle" idx="1"/>
          </p:nvPr>
        </p:nvSpPr>
        <p:spPr>
          <a:xfrm>
            <a:off x="2038350" y="4351338"/>
            <a:ext cx="6400800" cy="1371600"/>
          </a:xfrm>
        </p:spPr>
        <p:txBody>
          <a:bodyPr/>
          <a:lstStyle>
            <a:lvl1pPr marL="0" indent="0">
              <a:buFont typeface="Wingdings" pitchFamily="2" charset="2"/>
              <a:buNone/>
              <a:defRPr/>
            </a:lvl1pPr>
          </a:lstStyle>
          <a:p>
            <a:r>
              <a:rPr lang="en-US"/>
              <a:t>Click to edit Master subtitle style</a:t>
            </a:r>
          </a:p>
        </p:txBody>
      </p:sp>
      <p:sp>
        <p:nvSpPr>
          <p:cNvPr id="7" name="Rectangle 22"/>
          <p:cNvSpPr>
            <a:spLocks noGrp="1" noChangeArrowheads="1"/>
          </p:cNvSpPr>
          <p:nvPr>
            <p:ph type="dt" sz="half" idx="10"/>
          </p:nvPr>
        </p:nvSpPr>
        <p:spPr>
          <a:xfrm>
            <a:off x="685800" y="6324600"/>
            <a:ext cx="1905000" cy="457200"/>
          </a:xfrm>
        </p:spPr>
        <p:txBody>
          <a:bodyPr/>
          <a:lstStyle>
            <a:lvl1pPr>
              <a:defRPr smtClean="0"/>
            </a:lvl1pPr>
          </a:lstStyle>
          <a:p>
            <a:pPr>
              <a:defRPr/>
            </a:pPr>
            <a:endParaRPr lang="en-US"/>
          </a:p>
        </p:txBody>
      </p:sp>
      <p:sp>
        <p:nvSpPr>
          <p:cNvPr id="8" name="Rectangle 23"/>
          <p:cNvSpPr>
            <a:spLocks noGrp="1" noChangeArrowheads="1"/>
          </p:cNvSpPr>
          <p:nvPr>
            <p:ph type="ftr" sz="quarter" idx="11"/>
          </p:nvPr>
        </p:nvSpPr>
        <p:spPr>
          <a:xfrm>
            <a:off x="3124200" y="6324600"/>
            <a:ext cx="2895600" cy="457200"/>
          </a:xfrm>
        </p:spPr>
        <p:txBody>
          <a:bodyPr/>
          <a:lstStyle>
            <a:lvl1pPr>
              <a:defRPr smtClean="0"/>
            </a:lvl1pPr>
          </a:lstStyle>
          <a:p>
            <a:pPr>
              <a:defRPr/>
            </a:pPr>
            <a:endParaRPr lang="en-US"/>
          </a:p>
        </p:txBody>
      </p:sp>
      <p:sp>
        <p:nvSpPr>
          <p:cNvPr id="9" name="Rectangle 24"/>
          <p:cNvSpPr>
            <a:spLocks noGrp="1" noChangeArrowheads="1"/>
          </p:cNvSpPr>
          <p:nvPr>
            <p:ph type="sldNum" sz="quarter" idx="12"/>
          </p:nvPr>
        </p:nvSpPr>
        <p:spPr>
          <a:xfrm>
            <a:off x="6553200" y="6324600"/>
            <a:ext cx="1905000" cy="457200"/>
          </a:xfrm>
        </p:spPr>
        <p:txBody>
          <a:bodyPr/>
          <a:lstStyle>
            <a:lvl1pPr>
              <a:defRPr sz="1400" smtClean="0"/>
            </a:lvl1pPr>
          </a:lstStyle>
          <a:p>
            <a:pPr>
              <a:defRPr/>
            </a:pPr>
            <a:fld id="{09C71A20-9E9B-4414-8764-A1236FB4F5FB}" type="slidenum">
              <a:rPr lang="en-US"/>
              <a:pPr>
                <a:defRPr/>
              </a:pPr>
              <a:t>‹#›</a:t>
            </a:fld>
            <a:endParaRPr lang="en-US"/>
          </a:p>
        </p:txBody>
      </p:sp>
    </p:spTree>
  </p:cSld>
  <p:clrMapOvr>
    <a:masterClrMapping/>
  </p:clrMapOvr>
  <p:transition>
    <p:zoom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31"/>
          <p:cNvSpPr>
            <a:spLocks noGrp="1" noChangeArrowheads="1"/>
          </p:cNvSpPr>
          <p:nvPr>
            <p:ph type="dt" sz="half" idx="10"/>
          </p:nvPr>
        </p:nvSpPr>
        <p:spPr>
          <a:ln/>
        </p:spPr>
        <p:txBody>
          <a:bodyPr/>
          <a:lstStyle>
            <a:lvl1pPr>
              <a:defRPr/>
            </a:lvl1pPr>
          </a:lstStyle>
          <a:p>
            <a:pPr>
              <a:defRPr/>
            </a:pPr>
            <a:endParaRPr lang="en-US"/>
          </a:p>
        </p:txBody>
      </p:sp>
      <p:sp>
        <p:nvSpPr>
          <p:cNvPr id="5" name="Rectangle 32"/>
          <p:cNvSpPr>
            <a:spLocks noGrp="1" noChangeArrowheads="1"/>
          </p:cNvSpPr>
          <p:nvPr>
            <p:ph type="ftr" sz="quarter" idx="11"/>
          </p:nvPr>
        </p:nvSpPr>
        <p:spPr>
          <a:ln/>
        </p:spPr>
        <p:txBody>
          <a:bodyPr/>
          <a:lstStyle>
            <a:lvl1pPr>
              <a:defRPr/>
            </a:lvl1pPr>
          </a:lstStyle>
          <a:p>
            <a:pPr>
              <a:defRPr/>
            </a:pPr>
            <a:endParaRPr lang="en-US"/>
          </a:p>
        </p:txBody>
      </p:sp>
      <p:sp>
        <p:nvSpPr>
          <p:cNvPr id="6" name="Rectangle 35"/>
          <p:cNvSpPr>
            <a:spLocks noGrp="1" noChangeArrowheads="1"/>
          </p:cNvSpPr>
          <p:nvPr>
            <p:ph type="sldNum" sz="quarter" idx="12"/>
          </p:nvPr>
        </p:nvSpPr>
        <p:spPr>
          <a:ln/>
        </p:spPr>
        <p:txBody>
          <a:bodyPr/>
          <a:lstStyle>
            <a:lvl1pPr>
              <a:defRPr/>
            </a:lvl1pPr>
          </a:lstStyle>
          <a:p>
            <a:pPr>
              <a:defRPr/>
            </a:pPr>
            <a:fld id="{D18BD80D-4403-4E22-BEFB-4FC7727E05D8}" type="slidenum">
              <a:rPr lang="en-US"/>
              <a:pPr>
                <a:defRPr/>
              </a:pPr>
              <a:t>‹#›</a:t>
            </a:fld>
            <a:endParaRPr lang="en-US" sz="1400"/>
          </a:p>
        </p:txBody>
      </p:sp>
    </p:spTree>
  </p:cSld>
  <p:clrMapOvr>
    <a:masterClrMapping/>
  </p:clrMapOvr>
  <p:transition>
    <p:zoom dir="in"/>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838200"/>
            <a:ext cx="1943100" cy="5378450"/>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1066800" y="838200"/>
            <a:ext cx="5676900"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31"/>
          <p:cNvSpPr>
            <a:spLocks noGrp="1" noChangeArrowheads="1"/>
          </p:cNvSpPr>
          <p:nvPr>
            <p:ph type="dt" sz="half" idx="10"/>
          </p:nvPr>
        </p:nvSpPr>
        <p:spPr>
          <a:ln/>
        </p:spPr>
        <p:txBody>
          <a:bodyPr/>
          <a:lstStyle>
            <a:lvl1pPr>
              <a:defRPr/>
            </a:lvl1pPr>
          </a:lstStyle>
          <a:p>
            <a:pPr>
              <a:defRPr/>
            </a:pPr>
            <a:endParaRPr lang="en-US"/>
          </a:p>
        </p:txBody>
      </p:sp>
      <p:sp>
        <p:nvSpPr>
          <p:cNvPr id="5" name="Rectangle 32"/>
          <p:cNvSpPr>
            <a:spLocks noGrp="1" noChangeArrowheads="1"/>
          </p:cNvSpPr>
          <p:nvPr>
            <p:ph type="ftr" sz="quarter" idx="11"/>
          </p:nvPr>
        </p:nvSpPr>
        <p:spPr>
          <a:ln/>
        </p:spPr>
        <p:txBody>
          <a:bodyPr/>
          <a:lstStyle>
            <a:lvl1pPr>
              <a:defRPr/>
            </a:lvl1pPr>
          </a:lstStyle>
          <a:p>
            <a:pPr>
              <a:defRPr/>
            </a:pPr>
            <a:endParaRPr lang="en-US"/>
          </a:p>
        </p:txBody>
      </p:sp>
      <p:sp>
        <p:nvSpPr>
          <p:cNvPr id="6" name="Rectangle 35"/>
          <p:cNvSpPr>
            <a:spLocks noGrp="1" noChangeArrowheads="1"/>
          </p:cNvSpPr>
          <p:nvPr>
            <p:ph type="sldNum" sz="quarter" idx="12"/>
          </p:nvPr>
        </p:nvSpPr>
        <p:spPr>
          <a:ln/>
        </p:spPr>
        <p:txBody>
          <a:bodyPr/>
          <a:lstStyle>
            <a:lvl1pPr>
              <a:defRPr/>
            </a:lvl1pPr>
          </a:lstStyle>
          <a:p>
            <a:pPr>
              <a:defRPr/>
            </a:pPr>
            <a:fld id="{56296EBA-F7EF-4E43-AB54-3272B054784D}" type="slidenum">
              <a:rPr lang="en-US"/>
              <a:pPr>
                <a:defRPr/>
              </a:pPr>
              <a:t>‹#›</a:t>
            </a:fld>
            <a:endParaRPr lang="en-US" sz="1400"/>
          </a:p>
        </p:txBody>
      </p:sp>
    </p:spTree>
  </p:cSld>
  <p:clrMapOvr>
    <a:masterClrMapping/>
  </p:clrMapOvr>
  <p:transition>
    <p:zoom dir="in"/>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428750" y="533400"/>
            <a:ext cx="5980113" cy="1276350"/>
          </a:xfrm>
        </p:spPr>
        <p:txBody>
          <a:bodyPr/>
          <a:lstStyle/>
          <a:p>
            <a:r>
              <a:rPr lang="en-US"/>
              <a:t>Click to edit Master title style</a:t>
            </a:r>
            <a:endParaRPr lang="vi-VN"/>
          </a:p>
        </p:txBody>
      </p:sp>
      <p:sp>
        <p:nvSpPr>
          <p:cNvPr id="3" name="ClipArt Placeholder 2"/>
          <p:cNvSpPr>
            <a:spLocks noGrp="1"/>
          </p:cNvSpPr>
          <p:nvPr>
            <p:ph type="clipArt" sz="half" idx="1"/>
          </p:nvPr>
        </p:nvSpPr>
        <p:spPr>
          <a:xfrm>
            <a:off x="1371600" y="2209800"/>
            <a:ext cx="3503613" cy="4114800"/>
          </a:xfrm>
        </p:spPr>
        <p:txBody>
          <a:bodyPr/>
          <a:lstStyle/>
          <a:p>
            <a:endParaRPr lang="vi-VN"/>
          </a:p>
        </p:txBody>
      </p:sp>
      <p:sp>
        <p:nvSpPr>
          <p:cNvPr id="4" name="Text Placeholder 3"/>
          <p:cNvSpPr>
            <a:spLocks noGrp="1"/>
          </p:cNvSpPr>
          <p:nvPr>
            <p:ph type="body" sz="half" idx="2"/>
          </p:nvPr>
        </p:nvSpPr>
        <p:spPr>
          <a:xfrm>
            <a:off x="5027613" y="2209800"/>
            <a:ext cx="35052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cSld>
  <p:clrMapOvr>
    <a:masterClrMapping/>
  </p:clrMapOvr>
  <p:transition spd="med">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vi-VN"/>
          </a:p>
        </p:txBody>
      </p:sp>
      <p:sp>
        <p:nvSpPr>
          <p:cNvPr id="3" name="Text Placeholder 2"/>
          <p:cNvSpPr>
            <a:spLocks noGrp="1"/>
          </p:cNvSpPr>
          <p:nvPr>
            <p:ph type="body" sz="half" idx="1"/>
          </p:nvPr>
        </p:nvSpPr>
        <p:spPr>
          <a:xfrm>
            <a:off x="685800" y="1981200"/>
            <a:ext cx="38158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lipArt Placeholder 3"/>
          <p:cNvSpPr>
            <a:spLocks noGrp="1"/>
          </p:cNvSpPr>
          <p:nvPr>
            <p:ph type="clipArt" sz="half" idx="2"/>
          </p:nvPr>
        </p:nvSpPr>
        <p:spPr>
          <a:xfrm>
            <a:off x="4642338" y="1981200"/>
            <a:ext cx="3815862" cy="4114800"/>
          </a:xfrm>
        </p:spPr>
        <p:txBody>
          <a:bodyPr/>
          <a:lstStyle/>
          <a:p>
            <a:endParaRPr lang="vi-VN"/>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BDC58B92-A2B0-4E0E-9089-3D967335553E}" type="slidenum">
              <a:rPr lang="en-US"/>
              <a:pPr/>
              <a:t>‹#›</a:t>
            </a:fld>
            <a:endParaRPr lang="en-US"/>
          </a:p>
        </p:txBody>
      </p:sp>
    </p:spTree>
    <p:extLst>
      <p:ext uri="{BB962C8B-B14F-4D97-AF65-F5344CB8AC3E}">
        <p14:creationId xmlns:p14="http://schemas.microsoft.com/office/powerpoint/2010/main" val="18397194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31"/>
          <p:cNvSpPr>
            <a:spLocks noGrp="1" noChangeArrowheads="1"/>
          </p:cNvSpPr>
          <p:nvPr>
            <p:ph type="dt" sz="half" idx="10"/>
          </p:nvPr>
        </p:nvSpPr>
        <p:spPr>
          <a:ln/>
        </p:spPr>
        <p:txBody>
          <a:bodyPr/>
          <a:lstStyle>
            <a:lvl1pPr>
              <a:defRPr/>
            </a:lvl1pPr>
          </a:lstStyle>
          <a:p>
            <a:pPr>
              <a:defRPr/>
            </a:pPr>
            <a:endParaRPr lang="en-US"/>
          </a:p>
        </p:txBody>
      </p:sp>
      <p:sp>
        <p:nvSpPr>
          <p:cNvPr id="5" name="Rectangle 32"/>
          <p:cNvSpPr>
            <a:spLocks noGrp="1" noChangeArrowheads="1"/>
          </p:cNvSpPr>
          <p:nvPr>
            <p:ph type="ftr" sz="quarter" idx="11"/>
          </p:nvPr>
        </p:nvSpPr>
        <p:spPr>
          <a:ln/>
        </p:spPr>
        <p:txBody>
          <a:bodyPr/>
          <a:lstStyle>
            <a:lvl1pPr>
              <a:defRPr/>
            </a:lvl1pPr>
          </a:lstStyle>
          <a:p>
            <a:pPr>
              <a:defRPr/>
            </a:pPr>
            <a:endParaRPr lang="en-US"/>
          </a:p>
        </p:txBody>
      </p:sp>
      <p:sp>
        <p:nvSpPr>
          <p:cNvPr id="6" name="Rectangle 35"/>
          <p:cNvSpPr>
            <a:spLocks noGrp="1" noChangeArrowheads="1"/>
          </p:cNvSpPr>
          <p:nvPr>
            <p:ph type="sldNum" sz="quarter" idx="12"/>
          </p:nvPr>
        </p:nvSpPr>
        <p:spPr>
          <a:ln/>
        </p:spPr>
        <p:txBody>
          <a:bodyPr/>
          <a:lstStyle>
            <a:lvl1pPr>
              <a:defRPr/>
            </a:lvl1pPr>
          </a:lstStyle>
          <a:p>
            <a:pPr>
              <a:defRPr/>
            </a:pPr>
            <a:fld id="{1A897045-0C01-4B3F-BFE4-E805E8086888}" type="slidenum">
              <a:rPr lang="en-US"/>
              <a:pPr>
                <a:defRPr/>
              </a:pPr>
              <a:t>‹#›</a:t>
            </a:fld>
            <a:endParaRPr lang="en-US" sz="1400"/>
          </a:p>
        </p:txBody>
      </p:sp>
    </p:spTree>
  </p:cSld>
  <p:clrMapOvr>
    <a:masterClrMapping/>
  </p:clrMapOvr>
  <p:transition>
    <p:zoom dir="in"/>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1"/>
          <p:cNvSpPr>
            <a:spLocks noGrp="1" noChangeArrowheads="1"/>
          </p:cNvSpPr>
          <p:nvPr>
            <p:ph type="dt" sz="half" idx="10"/>
          </p:nvPr>
        </p:nvSpPr>
        <p:spPr>
          <a:ln/>
        </p:spPr>
        <p:txBody>
          <a:bodyPr/>
          <a:lstStyle>
            <a:lvl1pPr>
              <a:defRPr/>
            </a:lvl1pPr>
          </a:lstStyle>
          <a:p>
            <a:pPr>
              <a:defRPr/>
            </a:pPr>
            <a:endParaRPr lang="en-US"/>
          </a:p>
        </p:txBody>
      </p:sp>
      <p:sp>
        <p:nvSpPr>
          <p:cNvPr id="5" name="Rectangle 32"/>
          <p:cNvSpPr>
            <a:spLocks noGrp="1" noChangeArrowheads="1"/>
          </p:cNvSpPr>
          <p:nvPr>
            <p:ph type="ftr" sz="quarter" idx="11"/>
          </p:nvPr>
        </p:nvSpPr>
        <p:spPr>
          <a:ln/>
        </p:spPr>
        <p:txBody>
          <a:bodyPr/>
          <a:lstStyle>
            <a:lvl1pPr>
              <a:defRPr/>
            </a:lvl1pPr>
          </a:lstStyle>
          <a:p>
            <a:pPr>
              <a:defRPr/>
            </a:pPr>
            <a:endParaRPr lang="en-US"/>
          </a:p>
        </p:txBody>
      </p:sp>
      <p:sp>
        <p:nvSpPr>
          <p:cNvPr id="6" name="Rectangle 35"/>
          <p:cNvSpPr>
            <a:spLocks noGrp="1" noChangeArrowheads="1"/>
          </p:cNvSpPr>
          <p:nvPr>
            <p:ph type="sldNum" sz="quarter" idx="12"/>
          </p:nvPr>
        </p:nvSpPr>
        <p:spPr>
          <a:ln/>
        </p:spPr>
        <p:txBody>
          <a:bodyPr/>
          <a:lstStyle>
            <a:lvl1pPr>
              <a:defRPr/>
            </a:lvl1pPr>
          </a:lstStyle>
          <a:p>
            <a:pPr>
              <a:defRPr/>
            </a:pPr>
            <a:fld id="{3CA4BAC2-051E-436F-BACD-8551EC8556C1}" type="slidenum">
              <a:rPr lang="en-US"/>
              <a:pPr>
                <a:defRPr/>
              </a:pPr>
              <a:t>‹#›</a:t>
            </a:fld>
            <a:endParaRPr lang="en-US" sz="1400"/>
          </a:p>
        </p:txBody>
      </p:sp>
    </p:spTree>
  </p:cSld>
  <p:clrMapOvr>
    <a:masterClrMapping/>
  </p:clrMapOvr>
  <p:transition>
    <p:zoom dir="in"/>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1066800" y="210185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5029200" y="210185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Rectangle 31"/>
          <p:cNvSpPr>
            <a:spLocks noGrp="1" noChangeArrowheads="1"/>
          </p:cNvSpPr>
          <p:nvPr>
            <p:ph type="dt" sz="half" idx="10"/>
          </p:nvPr>
        </p:nvSpPr>
        <p:spPr>
          <a:ln/>
        </p:spPr>
        <p:txBody>
          <a:bodyPr/>
          <a:lstStyle>
            <a:lvl1pPr>
              <a:defRPr/>
            </a:lvl1pPr>
          </a:lstStyle>
          <a:p>
            <a:pPr>
              <a:defRPr/>
            </a:pPr>
            <a:endParaRPr lang="en-US"/>
          </a:p>
        </p:txBody>
      </p:sp>
      <p:sp>
        <p:nvSpPr>
          <p:cNvPr id="6" name="Rectangle 32"/>
          <p:cNvSpPr>
            <a:spLocks noGrp="1" noChangeArrowheads="1"/>
          </p:cNvSpPr>
          <p:nvPr>
            <p:ph type="ftr" sz="quarter" idx="11"/>
          </p:nvPr>
        </p:nvSpPr>
        <p:spPr>
          <a:ln/>
        </p:spPr>
        <p:txBody>
          <a:bodyPr/>
          <a:lstStyle>
            <a:lvl1pPr>
              <a:defRPr/>
            </a:lvl1pPr>
          </a:lstStyle>
          <a:p>
            <a:pPr>
              <a:defRPr/>
            </a:pPr>
            <a:endParaRPr lang="en-US"/>
          </a:p>
        </p:txBody>
      </p:sp>
      <p:sp>
        <p:nvSpPr>
          <p:cNvPr id="7" name="Rectangle 35"/>
          <p:cNvSpPr>
            <a:spLocks noGrp="1" noChangeArrowheads="1"/>
          </p:cNvSpPr>
          <p:nvPr>
            <p:ph type="sldNum" sz="quarter" idx="12"/>
          </p:nvPr>
        </p:nvSpPr>
        <p:spPr>
          <a:ln/>
        </p:spPr>
        <p:txBody>
          <a:bodyPr/>
          <a:lstStyle>
            <a:lvl1pPr>
              <a:defRPr/>
            </a:lvl1pPr>
          </a:lstStyle>
          <a:p>
            <a:pPr>
              <a:defRPr/>
            </a:pPr>
            <a:fld id="{01A62086-FE84-4A1E-A3D7-7437693583B3}" type="slidenum">
              <a:rPr lang="en-US"/>
              <a:pPr>
                <a:defRPr/>
              </a:pPr>
              <a:t>‹#›</a:t>
            </a:fld>
            <a:endParaRPr lang="en-US" sz="1400"/>
          </a:p>
        </p:txBody>
      </p:sp>
    </p:spTree>
  </p:cSld>
  <p:clrMapOvr>
    <a:masterClrMapping/>
  </p:clrMapOvr>
  <p:transition>
    <p:zoom dir="in"/>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31"/>
          <p:cNvSpPr>
            <a:spLocks noGrp="1" noChangeArrowheads="1"/>
          </p:cNvSpPr>
          <p:nvPr>
            <p:ph type="dt" sz="half" idx="10"/>
          </p:nvPr>
        </p:nvSpPr>
        <p:spPr>
          <a:ln/>
        </p:spPr>
        <p:txBody>
          <a:bodyPr/>
          <a:lstStyle>
            <a:lvl1pPr>
              <a:defRPr/>
            </a:lvl1pPr>
          </a:lstStyle>
          <a:p>
            <a:pPr>
              <a:defRPr/>
            </a:pPr>
            <a:endParaRPr lang="en-US"/>
          </a:p>
        </p:txBody>
      </p:sp>
      <p:sp>
        <p:nvSpPr>
          <p:cNvPr id="8" name="Rectangle 32"/>
          <p:cNvSpPr>
            <a:spLocks noGrp="1" noChangeArrowheads="1"/>
          </p:cNvSpPr>
          <p:nvPr>
            <p:ph type="ftr" sz="quarter" idx="11"/>
          </p:nvPr>
        </p:nvSpPr>
        <p:spPr>
          <a:ln/>
        </p:spPr>
        <p:txBody>
          <a:bodyPr/>
          <a:lstStyle>
            <a:lvl1pPr>
              <a:defRPr/>
            </a:lvl1pPr>
          </a:lstStyle>
          <a:p>
            <a:pPr>
              <a:defRPr/>
            </a:pPr>
            <a:endParaRPr lang="en-US"/>
          </a:p>
        </p:txBody>
      </p:sp>
      <p:sp>
        <p:nvSpPr>
          <p:cNvPr id="9" name="Rectangle 35"/>
          <p:cNvSpPr>
            <a:spLocks noGrp="1" noChangeArrowheads="1"/>
          </p:cNvSpPr>
          <p:nvPr>
            <p:ph type="sldNum" sz="quarter" idx="12"/>
          </p:nvPr>
        </p:nvSpPr>
        <p:spPr>
          <a:ln/>
        </p:spPr>
        <p:txBody>
          <a:bodyPr/>
          <a:lstStyle>
            <a:lvl1pPr>
              <a:defRPr/>
            </a:lvl1pPr>
          </a:lstStyle>
          <a:p>
            <a:pPr>
              <a:defRPr/>
            </a:pPr>
            <a:fld id="{0A24E5EB-FF33-47C2-A781-A68B002C2069}" type="slidenum">
              <a:rPr lang="en-US"/>
              <a:pPr>
                <a:defRPr/>
              </a:pPr>
              <a:t>‹#›</a:t>
            </a:fld>
            <a:endParaRPr lang="en-US" sz="1400"/>
          </a:p>
        </p:txBody>
      </p:sp>
    </p:spTree>
  </p:cSld>
  <p:clrMapOvr>
    <a:masterClrMapping/>
  </p:clrMapOvr>
  <p:transition>
    <p:zoom dir="in"/>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Rectangle 31"/>
          <p:cNvSpPr>
            <a:spLocks noGrp="1" noChangeArrowheads="1"/>
          </p:cNvSpPr>
          <p:nvPr>
            <p:ph type="dt" sz="half" idx="10"/>
          </p:nvPr>
        </p:nvSpPr>
        <p:spPr>
          <a:ln/>
        </p:spPr>
        <p:txBody>
          <a:bodyPr/>
          <a:lstStyle>
            <a:lvl1pPr>
              <a:defRPr/>
            </a:lvl1pPr>
          </a:lstStyle>
          <a:p>
            <a:pPr>
              <a:defRPr/>
            </a:pPr>
            <a:endParaRPr lang="en-US"/>
          </a:p>
        </p:txBody>
      </p:sp>
      <p:sp>
        <p:nvSpPr>
          <p:cNvPr id="4" name="Rectangle 32"/>
          <p:cNvSpPr>
            <a:spLocks noGrp="1" noChangeArrowheads="1"/>
          </p:cNvSpPr>
          <p:nvPr>
            <p:ph type="ftr" sz="quarter" idx="11"/>
          </p:nvPr>
        </p:nvSpPr>
        <p:spPr>
          <a:ln/>
        </p:spPr>
        <p:txBody>
          <a:bodyPr/>
          <a:lstStyle>
            <a:lvl1pPr>
              <a:defRPr/>
            </a:lvl1pPr>
          </a:lstStyle>
          <a:p>
            <a:pPr>
              <a:defRPr/>
            </a:pPr>
            <a:endParaRPr lang="en-US"/>
          </a:p>
        </p:txBody>
      </p:sp>
      <p:sp>
        <p:nvSpPr>
          <p:cNvPr id="5" name="Rectangle 35"/>
          <p:cNvSpPr>
            <a:spLocks noGrp="1" noChangeArrowheads="1"/>
          </p:cNvSpPr>
          <p:nvPr>
            <p:ph type="sldNum" sz="quarter" idx="12"/>
          </p:nvPr>
        </p:nvSpPr>
        <p:spPr>
          <a:ln/>
        </p:spPr>
        <p:txBody>
          <a:bodyPr/>
          <a:lstStyle>
            <a:lvl1pPr>
              <a:defRPr/>
            </a:lvl1pPr>
          </a:lstStyle>
          <a:p>
            <a:pPr>
              <a:defRPr/>
            </a:pPr>
            <a:fld id="{62F2D66F-D6EE-4981-ADFB-F83AA6B4F81C}" type="slidenum">
              <a:rPr lang="en-US"/>
              <a:pPr>
                <a:defRPr/>
              </a:pPr>
              <a:t>‹#›</a:t>
            </a:fld>
            <a:endParaRPr lang="en-US" sz="1400"/>
          </a:p>
        </p:txBody>
      </p:sp>
    </p:spTree>
  </p:cSld>
  <p:clrMapOvr>
    <a:masterClrMapping/>
  </p:clrMapOvr>
  <p:transition>
    <p:zoom dir="in"/>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1"/>
          <p:cNvSpPr>
            <a:spLocks noGrp="1" noChangeArrowheads="1"/>
          </p:cNvSpPr>
          <p:nvPr>
            <p:ph type="dt" sz="half" idx="10"/>
          </p:nvPr>
        </p:nvSpPr>
        <p:spPr>
          <a:ln/>
        </p:spPr>
        <p:txBody>
          <a:bodyPr/>
          <a:lstStyle>
            <a:lvl1pPr>
              <a:defRPr/>
            </a:lvl1pPr>
          </a:lstStyle>
          <a:p>
            <a:pPr>
              <a:defRPr/>
            </a:pPr>
            <a:endParaRPr lang="en-US"/>
          </a:p>
        </p:txBody>
      </p:sp>
      <p:sp>
        <p:nvSpPr>
          <p:cNvPr id="3" name="Rectangle 32"/>
          <p:cNvSpPr>
            <a:spLocks noGrp="1" noChangeArrowheads="1"/>
          </p:cNvSpPr>
          <p:nvPr>
            <p:ph type="ftr" sz="quarter" idx="11"/>
          </p:nvPr>
        </p:nvSpPr>
        <p:spPr>
          <a:ln/>
        </p:spPr>
        <p:txBody>
          <a:bodyPr/>
          <a:lstStyle>
            <a:lvl1pPr>
              <a:defRPr/>
            </a:lvl1pPr>
          </a:lstStyle>
          <a:p>
            <a:pPr>
              <a:defRPr/>
            </a:pPr>
            <a:endParaRPr lang="en-US"/>
          </a:p>
        </p:txBody>
      </p:sp>
      <p:sp>
        <p:nvSpPr>
          <p:cNvPr id="4" name="Rectangle 35"/>
          <p:cNvSpPr>
            <a:spLocks noGrp="1" noChangeArrowheads="1"/>
          </p:cNvSpPr>
          <p:nvPr>
            <p:ph type="sldNum" sz="quarter" idx="12"/>
          </p:nvPr>
        </p:nvSpPr>
        <p:spPr>
          <a:ln/>
        </p:spPr>
        <p:txBody>
          <a:bodyPr/>
          <a:lstStyle>
            <a:lvl1pPr>
              <a:defRPr/>
            </a:lvl1pPr>
          </a:lstStyle>
          <a:p>
            <a:pPr>
              <a:defRPr/>
            </a:pPr>
            <a:fld id="{DC98BF2A-EA32-40E8-ADD0-2D3965B30A66}" type="slidenum">
              <a:rPr lang="en-US"/>
              <a:pPr>
                <a:defRPr/>
              </a:pPr>
              <a:t>‹#›</a:t>
            </a:fld>
            <a:endParaRPr lang="en-US" sz="1400"/>
          </a:p>
        </p:txBody>
      </p:sp>
    </p:spTree>
  </p:cSld>
  <p:clrMapOvr>
    <a:masterClrMapping/>
  </p:clrMapOvr>
  <p:transition>
    <p:zoom dir="in"/>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1"/>
          <p:cNvSpPr>
            <a:spLocks noGrp="1" noChangeArrowheads="1"/>
          </p:cNvSpPr>
          <p:nvPr>
            <p:ph type="dt" sz="half" idx="10"/>
          </p:nvPr>
        </p:nvSpPr>
        <p:spPr>
          <a:ln/>
        </p:spPr>
        <p:txBody>
          <a:bodyPr/>
          <a:lstStyle>
            <a:lvl1pPr>
              <a:defRPr/>
            </a:lvl1pPr>
          </a:lstStyle>
          <a:p>
            <a:pPr>
              <a:defRPr/>
            </a:pPr>
            <a:endParaRPr lang="en-US"/>
          </a:p>
        </p:txBody>
      </p:sp>
      <p:sp>
        <p:nvSpPr>
          <p:cNvPr id="6" name="Rectangle 32"/>
          <p:cNvSpPr>
            <a:spLocks noGrp="1" noChangeArrowheads="1"/>
          </p:cNvSpPr>
          <p:nvPr>
            <p:ph type="ftr" sz="quarter" idx="11"/>
          </p:nvPr>
        </p:nvSpPr>
        <p:spPr>
          <a:ln/>
        </p:spPr>
        <p:txBody>
          <a:bodyPr/>
          <a:lstStyle>
            <a:lvl1pPr>
              <a:defRPr/>
            </a:lvl1pPr>
          </a:lstStyle>
          <a:p>
            <a:pPr>
              <a:defRPr/>
            </a:pPr>
            <a:endParaRPr lang="en-US"/>
          </a:p>
        </p:txBody>
      </p:sp>
      <p:sp>
        <p:nvSpPr>
          <p:cNvPr id="7" name="Rectangle 35"/>
          <p:cNvSpPr>
            <a:spLocks noGrp="1" noChangeArrowheads="1"/>
          </p:cNvSpPr>
          <p:nvPr>
            <p:ph type="sldNum" sz="quarter" idx="12"/>
          </p:nvPr>
        </p:nvSpPr>
        <p:spPr>
          <a:ln/>
        </p:spPr>
        <p:txBody>
          <a:bodyPr/>
          <a:lstStyle>
            <a:lvl1pPr>
              <a:defRPr/>
            </a:lvl1pPr>
          </a:lstStyle>
          <a:p>
            <a:pPr>
              <a:defRPr/>
            </a:pPr>
            <a:fld id="{D8FC7658-353B-4351-A72B-F22FC9D292CE}" type="slidenum">
              <a:rPr lang="en-US"/>
              <a:pPr>
                <a:defRPr/>
              </a:pPr>
              <a:t>‹#›</a:t>
            </a:fld>
            <a:endParaRPr lang="en-US" sz="1400"/>
          </a:p>
        </p:txBody>
      </p:sp>
    </p:spTree>
  </p:cSld>
  <p:clrMapOvr>
    <a:masterClrMapping/>
  </p:clrMapOvr>
  <p:transition>
    <p:zoom dir="in"/>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vi-V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1"/>
          <p:cNvSpPr>
            <a:spLocks noGrp="1" noChangeArrowheads="1"/>
          </p:cNvSpPr>
          <p:nvPr>
            <p:ph type="dt" sz="half" idx="10"/>
          </p:nvPr>
        </p:nvSpPr>
        <p:spPr>
          <a:ln/>
        </p:spPr>
        <p:txBody>
          <a:bodyPr/>
          <a:lstStyle>
            <a:lvl1pPr>
              <a:defRPr/>
            </a:lvl1pPr>
          </a:lstStyle>
          <a:p>
            <a:pPr>
              <a:defRPr/>
            </a:pPr>
            <a:endParaRPr lang="en-US"/>
          </a:p>
        </p:txBody>
      </p:sp>
      <p:sp>
        <p:nvSpPr>
          <p:cNvPr id="6" name="Rectangle 32"/>
          <p:cNvSpPr>
            <a:spLocks noGrp="1" noChangeArrowheads="1"/>
          </p:cNvSpPr>
          <p:nvPr>
            <p:ph type="ftr" sz="quarter" idx="11"/>
          </p:nvPr>
        </p:nvSpPr>
        <p:spPr>
          <a:ln/>
        </p:spPr>
        <p:txBody>
          <a:bodyPr/>
          <a:lstStyle>
            <a:lvl1pPr>
              <a:defRPr/>
            </a:lvl1pPr>
          </a:lstStyle>
          <a:p>
            <a:pPr>
              <a:defRPr/>
            </a:pPr>
            <a:endParaRPr lang="en-US"/>
          </a:p>
        </p:txBody>
      </p:sp>
      <p:sp>
        <p:nvSpPr>
          <p:cNvPr id="7" name="Rectangle 35"/>
          <p:cNvSpPr>
            <a:spLocks noGrp="1" noChangeArrowheads="1"/>
          </p:cNvSpPr>
          <p:nvPr>
            <p:ph type="sldNum" sz="quarter" idx="12"/>
          </p:nvPr>
        </p:nvSpPr>
        <p:spPr>
          <a:ln/>
        </p:spPr>
        <p:txBody>
          <a:bodyPr/>
          <a:lstStyle>
            <a:lvl1pPr>
              <a:defRPr/>
            </a:lvl1pPr>
          </a:lstStyle>
          <a:p>
            <a:pPr>
              <a:defRPr/>
            </a:pPr>
            <a:fld id="{2776A64C-FE46-4B34-AAC4-C057D69B0B0F}" type="slidenum">
              <a:rPr lang="en-US"/>
              <a:pPr>
                <a:defRPr/>
              </a:pPr>
              <a:t>‹#›</a:t>
            </a:fld>
            <a:endParaRPr lang="en-US" sz="1400"/>
          </a:p>
        </p:txBody>
      </p:sp>
    </p:spTree>
  </p:cSld>
  <p:clrMapOvr>
    <a:masterClrMapping/>
  </p:clrMapOvr>
  <p:transition>
    <p:zoom dir="in"/>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538651" name="Rectangle 27" descr="Stationery"/>
          <p:cNvSpPr>
            <a:spLocks noChangeArrowheads="1"/>
          </p:cNvSpPr>
          <p:nvPr/>
        </p:nvSpPr>
        <p:spPr bwMode="auto">
          <a:xfrm>
            <a:off x="0" y="0"/>
            <a:ext cx="1676400" cy="615950"/>
          </a:xfrm>
          <a:prstGeom prst="rect">
            <a:avLst/>
          </a:prstGeom>
          <a:blipFill dpi="0" rotWithShape="0">
            <a:blip r:embed="rId15"/>
            <a:srcRect/>
            <a:tile tx="0" ty="0" sx="100000" sy="100000" flip="none" algn="tl"/>
          </a:blipFill>
          <a:ln w="9525">
            <a:noFill/>
            <a:miter lim="800000"/>
            <a:headEnd/>
            <a:tailEnd/>
          </a:ln>
          <a:effectLst/>
        </p:spPr>
        <p:txBody>
          <a:bodyPr wrap="none" anchor="ctr"/>
          <a:lstStyle/>
          <a:p>
            <a:pPr algn="ctr">
              <a:defRPr/>
            </a:pPr>
            <a:endParaRPr kumimoji="1" lang="vi-VN"/>
          </a:p>
        </p:txBody>
      </p:sp>
      <p:sp>
        <p:nvSpPr>
          <p:cNvPr id="1027" name="Rectangle 29"/>
          <p:cNvSpPr>
            <a:spLocks noGrp="1" noChangeArrowheads="1"/>
          </p:cNvSpPr>
          <p:nvPr>
            <p:ph type="title"/>
          </p:nvPr>
        </p:nvSpPr>
        <p:spPr bwMode="auto">
          <a:xfrm>
            <a:off x="1066800" y="8382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538655" name="Rectangle 31"/>
          <p:cNvSpPr>
            <a:spLocks noGrp="1" noChangeArrowheads="1"/>
          </p:cNvSpPr>
          <p:nvPr>
            <p:ph type="dt" sz="half" idx="2"/>
          </p:nvPr>
        </p:nvSpPr>
        <p:spPr bwMode="auto">
          <a:xfrm>
            <a:off x="1066800" y="64135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smtClean="0">
                <a:solidFill>
                  <a:schemeClr val="tx2"/>
                </a:solidFill>
              </a:defRPr>
            </a:lvl1pPr>
          </a:lstStyle>
          <a:p>
            <a:pPr>
              <a:defRPr/>
            </a:pPr>
            <a:endParaRPr lang="en-US"/>
          </a:p>
        </p:txBody>
      </p:sp>
      <p:sp>
        <p:nvSpPr>
          <p:cNvPr id="538656" name="Rectangle 32"/>
          <p:cNvSpPr>
            <a:spLocks noGrp="1" noChangeArrowheads="1"/>
          </p:cNvSpPr>
          <p:nvPr>
            <p:ph type="ftr" sz="quarter" idx="3"/>
          </p:nvPr>
        </p:nvSpPr>
        <p:spPr bwMode="auto">
          <a:xfrm>
            <a:off x="3429000" y="64135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smtClean="0">
                <a:solidFill>
                  <a:schemeClr val="tx2"/>
                </a:solidFill>
              </a:defRPr>
            </a:lvl1pPr>
          </a:lstStyle>
          <a:p>
            <a:pPr>
              <a:defRPr/>
            </a:pPr>
            <a:endParaRPr lang="en-US"/>
          </a:p>
        </p:txBody>
      </p:sp>
      <p:pic>
        <p:nvPicPr>
          <p:cNvPr id="1030" name="Picture 33" descr="anabnr2"/>
          <p:cNvPicPr>
            <a:picLocks noChangeAspect="1" noChangeArrowheads="1"/>
          </p:cNvPicPr>
          <p:nvPr/>
        </p:nvPicPr>
        <p:blipFill>
          <a:blip r:embed="rId16"/>
          <a:srcRect/>
          <a:stretch>
            <a:fillRect/>
          </a:stretch>
        </p:blipFill>
        <p:spPr bwMode="auto">
          <a:xfrm>
            <a:off x="1228725" y="0"/>
            <a:ext cx="7915275" cy="609600"/>
          </a:xfrm>
          <a:prstGeom prst="rect">
            <a:avLst/>
          </a:prstGeom>
          <a:noFill/>
          <a:ln w="9525">
            <a:noFill/>
            <a:miter lim="800000"/>
            <a:headEnd/>
            <a:tailEnd/>
          </a:ln>
        </p:spPr>
      </p:pic>
      <p:sp>
        <p:nvSpPr>
          <p:cNvPr id="538658" name="Rectangle 34"/>
          <p:cNvSpPr>
            <a:spLocks noChangeArrowheads="1"/>
          </p:cNvSpPr>
          <p:nvPr/>
        </p:nvSpPr>
        <p:spPr bwMode="auto">
          <a:xfrm>
            <a:off x="0" y="304800"/>
            <a:ext cx="2514600" cy="304800"/>
          </a:xfrm>
          <a:prstGeom prst="rect">
            <a:avLst/>
          </a:prstGeom>
          <a:solidFill>
            <a:schemeClr val="accent2">
              <a:alpha val="50000"/>
            </a:schemeClr>
          </a:solidFill>
          <a:ln w="9525">
            <a:noFill/>
            <a:miter lim="800000"/>
            <a:headEnd/>
            <a:tailEnd/>
          </a:ln>
          <a:effectLst/>
        </p:spPr>
        <p:txBody>
          <a:bodyPr wrap="none" anchor="ctr"/>
          <a:lstStyle/>
          <a:p>
            <a:pPr algn="ctr">
              <a:defRPr/>
            </a:pPr>
            <a:endParaRPr kumimoji="1" lang="vi-VN"/>
          </a:p>
        </p:txBody>
      </p:sp>
      <p:sp>
        <p:nvSpPr>
          <p:cNvPr id="538659" name="Rectangle 35"/>
          <p:cNvSpPr>
            <a:spLocks noGrp="1" noChangeArrowheads="1"/>
          </p:cNvSpPr>
          <p:nvPr>
            <p:ph type="sldNum" sz="quarter" idx="4"/>
          </p:nvPr>
        </p:nvSpPr>
        <p:spPr bwMode="auto">
          <a:xfrm>
            <a:off x="8229600" y="6413500"/>
            <a:ext cx="914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mtClean="0">
                <a:solidFill>
                  <a:schemeClr val="tx2"/>
                </a:solidFill>
              </a:defRPr>
            </a:lvl1pPr>
          </a:lstStyle>
          <a:p>
            <a:pPr>
              <a:defRPr/>
            </a:pPr>
            <a:fld id="{1AC4549E-9A62-4569-B683-91D1D6E2FF34}" type="slidenum">
              <a:rPr lang="en-US"/>
              <a:pPr>
                <a:defRPr/>
              </a:pPr>
              <a:t>‹#›</a:t>
            </a:fld>
            <a:endParaRPr lang="en-US" sz="1400"/>
          </a:p>
        </p:txBody>
      </p:sp>
      <p:sp>
        <p:nvSpPr>
          <p:cNvPr id="1033" name="Rectangle 36"/>
          <p:cNvSpPr>
            <a:spLocks noGrp="1" noChangeArrowheads="1"/>
          </p:cNvSpPr>
          <p:nvPr>
            <p:ph type="body" idx="1"/>
          </p:nvPr>
        </p:nvSpPr>
        <p:spPr bwMode="auto">
          <a:xfrm>
            <a:off x="1066800" y="210185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837"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8" r:id="rId12"/>
    <p:sldLayoutId id="2147483839" r:id="rId13"/>
  </p:sldLayoutIdLst>
  <p:transition>
    <p:zoom dir="in"/>
  </p:transition>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fontAlgn="base">
        <a:spcBef>
          <a:spcPct val="0"/>
        </a:spcBef>
        <a:spcAft>
          <a:spcPct val="0"/>
        </a:spcAft>
        <a:defRPr sz="4400">
          <a:solidFill>
            <a:schemeClr val="tx2"/>
          </a:solidFill>
          <a:latin typeface="Times New Roman" pitchFamily="18" charset="0"/>
        </a:defRPr>
      </a:lvl6pPr>
      <a:lvl7pPr marL="914400" algn="l" rtl="0" fontAlgn="base">
        <a:spcBef>
          <a:spcPct val="0"/>
        </a:spcBef>
        <a:spcAft>
          <a:spcPct val="0"/>
        </a:spcAft>
        <a:defRPr sz="4400">
          <a:solidFill>
            <a:schemeClr val="tx2"/>
          </a:solidFill>
          <a:latin typeface="Times New Roman" pitchFamily="18" charset="0"/>
        </a:defRPr>
      </a:lvl7pPr>
      <a:lvl8pPr marL="1371600" algn="l" rtl="0" fontAlgn="base">
        <a:spcBef>
          <a:spcPct val="0"/>
        </a:spcBef>
        <a:spcAft>
          <a:spcPct val="0"/>
        </a:spcAft>
        <a:defRPr sz="4400">
          <a:solidFill>
            <a:schemeClr val="tx2"/>
          </a:solidFill>
          <a:latin typeface="Times New Roman" pitchFamily="18" charset="0"/>
        </a:defRPr>
      </a:lvl8pPr>
      <a:lvl9pPr marL="1828800" algn="l" rtl="0" fontAlgn="base">
        <a:spcBef>
          <a:spcPct val="0"/>
        </a:spcBef>
        <a:spcAft>
          <a:spcPct val="0"/>
        </a:spcAft>
        <a:defRPr sz="4400">
          <a:solidFill>
            <a:schemeClr val="tx2"/>
          </a:solidFill>
          <a:latin typeface="Times New Roman" pitchFamily="18" charset="0"/>
        </a:defRPr>
      </a:lvl9pPr>
    </p:titleStyle>
    <p:bodyStyle>
      <a:lvl1pPr marL="457200" indent="-457200" algn="l" rtl="0" eaLnBrk="0" fontAlgn="base" hangingPunct="0">
        <a:spcBef>
          <a:spcPct val="20000"/>
        </a:spcBef>
        <a:spcAft>
          <a:spcPct val="0"/>
        </a:spcAft>
        <a:buClr>
          <a:srgbClr val="A50021"/>
        </a:buClr>
        <a:buSzPct val="75000"/>
        <a:buFont typeface="Wingdings" pitchFamily="2" charset="2"/>
        <a:buChar char="n"/>
        <a:defRPr sz="3200">
          <a:solidFill>
            <a:schemeClr val="tx1"/>
          </a:solidFill>
          <a:latin typeface="+mn-lt"/>
          <a:ea typeface="+mn-ea"/>
          <a:cs typeface="+mn-cs"/>
        </a:defRPr>
      </a:lvl1pPr>
      <a:lvl2pPr marL="1027113" indent="-455613" algn="l" rtl="0" eaLnBrk="0" fontAlgn="base" hangingPunct="0">
        <a:spcBef>
          <a:spcPct val="20000"/>
        </a:spcBef>
        <a:spcAft>
          <a:spcPct val="0"/>
        </a:spcAft>
        <a:buClr>
          <a:schemeClr val="accent2"/>
        </a:buClr>
        <a:buSzPct val="75000"/>
        <a:buFont typeface="Wingdings" pitchFamily="2" charset="2"/>
        <a:buChar char="n"/>
        <a:defRPr sz="2800">
          <a:solidFill>
            <a:schemeClr val="tx1"/>
          </a:solidFill>
          <a:latin typeface="+mn-lt"/>
        </a:defRPr>
      </a:lvl2pPr>
      <a:lvl3pPr marL="1370013" indent="-228600" algn="l" rtl="0" eaLnBrk="0" fontAlgn="base" hangingPunct="0">
        <a:spcBef>
          <a:spcPct val="20000"/>
        </a:spcBef>
        <a:spcAft>
          <a:spcPct val="0"/>
        </a:spcAft>
        <a:buClr>
          <a:srgbClr val="666699"/>
        </a:buClr>
        <a:buSzPct val="70000"/>
        <a:buFont typeface="Wingdings" pitchFamily="2" charset="2"/>
        <a:buChar char="n"/>
        <a:defRPr sz="2400">
          <a:solidFill>
            <a:schemeClr val="tx1"/>
          </a:solidFill>
          <a:latin typeface="+mn-lt"/>
        </a:defRPr>
      </a:lvl3pPr>
      <a:lvl4pPr marL="1712913" indent="-228600" algn="l" rtl="0" eaLnBrk="0" fontAlgn="base" hangingPunct="0">
        <a:spcBef>
          <a:spcPct val="20000"/>
        </a:spcBef>
        <a:spcAft>
          <a:spcPct val="0"/>
        </a:spcAft>
        <a:buSzPct val="6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55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55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55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55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55000"/>
        <a:buFont typeface="Wingdings" pitchFamily="2" charset="2"/>
        <a:buChar char="n"/>
        <a:defRPr sz="2000">
          <a:solidFill>
            <a:schemeClr val="tx1"/>
          </a:solidFill>
          <a:latin typeface="+mn-lt"/>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mailto:chuong.lchq@umc.edu.vn"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400" y="1981200"/>
            <a:ext cx="8763000" cy="1143000"/>
          </a:xfrm>
        </p:spPr>
        <p:txBody>
          <a:bodyPr/>
          <a:lstStyle/>
          <a:p>
            <a:pPr algn="ctr"/>
            <a:r>
              <a:rPr lang="en-US"/>
              <a:t>BỆNH LÝ </a:t>
            </a:r>
            <a:br>
              <a:rPr lang="en-US"/>
            </a:br>
            <a:r>
              <a:rPr lang="en-US"/>
              <a:t>VÙNG HẬU MÔN - TRỰC TRÀNG</a:t>
            </a:r>
            <a:endParaRPr lang="vi-VN"/>
          </a:p>
        </p:txBody>
      </p:sp>
    </p:spTree>
  </p:cSld>
  <p:clrMapOvr>
    <a:masterClrMapping/>
  </p:clrMapOvr>
  <p:transition>
    <p:zoom dir="in"/>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152400"/>
            <a:ext cx="3962400" cy="1143000"/>
          </a:xfrm>
        </p:spPr>
        <p:txBody>
          <a:bodyPr>
            <a:normAutofit/>
          </a:bodyPr>
          <a:lstStyle/>
          <a:p>
            <a:pPr lvl="0"/>
            <a:r>
              <a:rPr lang="en-US"/>
              <a:t>Đại cương</a:t>
            </a:r>
            <a:endParaRPr lang="vi-VN"/>
          </a:p>
        </p:txBody>
      </p:sp>
      <p:sp>
        <p:nvSpPr>
          <p:cNvPr id="3" name="Content Placeholder 2"/>
          <p:cNvSpPr>
            <a:spLocks noGrp="1"/>
          </p:cNvSpPr>
          <p:nvPr>
            <p:ph idx="1"/>
          </p:nvPr>
        </p:nvSpPr>
        <p:spPr>
          <a:xfrm>
            <a:off x="152400" y="1676400"/>
            <a:ext cx="8839200" cy="4724400"/>
          </a:xfrm>
        </p:spPr>
        <p:txBody>
          <a:bodyPr>
            <a:normAutofit/>
          </a:bodyPr>
          <a:lstStyle/>
          <a:p>
            <a:pPr algn="just"/>
            <a:r>
              <a:rPr lang="vi-VN" sz="2000"/>
              <a:t>Khám hậu môn trực tràng là công việc hàng ngày của thầy thuốc nội cũng như ngoại khoa</a:t>
            </a:r>
            <a:r>
              <a:rPr lang="en-US" sz="2000"/>
              <a:t> </a:t>
            </a:r>
          </a:p>
          <a:p>
            <a:pPr algn="just"/>
            <a:r>
              <a:rPr lang="en-US" sz="2000"/>
              <a:t>Thăm khám hậu môn – trực tràng giúp phát hiện các bệnh lý vùng hậu môn – trực tràng cũng như các cơ quan lân cận: tuyến tiền liệt, tử cung, các u vùng tiểu khung, u trước xương cùng và cả trong cấp cứu để </a:t>
            </a:r>
            <a:r>
              <a:rPr lang="vi-VN" sz="2000"/>
              <a:t>đánh giá</a:t>
            </a:r>
            <a:r>
              <a:rPr lang="en-US" sz="2000"/>
              <a:t> túi cùng Douglas </a:t>
            </a:r>
          </a:p>
          <a:p>
            <a:pPr algn="just"/>
            <a:r>
              <a:rPr lang="vi-VN" sz="2000"/>
              <a:t>Khám hậu môn trực tràng cũng là động tác bắt buộc đối với các thầy thuốc sản khoa, khi đứa bé mới lọt lòng, để phát hiện các dị dạng ở hậu môn</a:t>
            </a:r>
            <a:endParaRPr lang="en-US" sz="2000"/>
          </a:p>
          <a:p>
            <a:pPr algn="just"/>
            <a:r>
              <a:rPr lang="vi-VN" sz="2000"/>
              <a:t>Khám hậu môn trực tràng không dễ vì hậu môn trực tràng là vùng có nhiều bệnh, lại là vùng thầy thuốc ít được “tiếp xúc”. Muốn các dữ kiện thu lượm được có giá trị trong chẩn đoán, phải tuân thủ các nguyên tắc và các trình tự đã được qui định</a:t>
            </a:r>
            <a:endParaRPr lang="pt-BR" sz="2000"/>
          </a:p>
        </p:txBody>
      </p:sp>
    </p:spTree>
    <p:extLst>
      <p:ext uri="{BB962C8B-B14F-4D97-AF65-F5344CB8AC3E}">
        <p14:creationId xmlns:p14="http://schemas.microsoft.com/office/powerpoint/2010/main" val="875230995"/>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382000" cy="1143000"/>
          </a:xfrm>
        </p:spPr>
        <p:txBody>
          <a:bodyPr>
            <a:normAutofit/>
          </a:bodyPr>
          <a:lstStyle/>
          <a:p>
            <a:r>
              <a:rPr lang="en-US"/>
              <a:t>CÁC TRIỆU CHỨNG CƠ NĂNG</a:t>
            </a:r>
          </a:p>
        </p:txBody>
      </p:sp>
    </p:spTree>
    <p:extLst>
      <p:ext uri="{BB962C8B-B14F-4D97-AF65-F5344CB8AC3E}">
        <p14:creationId xmlns:p14="http://schemas.microsoft.com/office/powerpoint/2010/main" val="366506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53400" cy="1143000"/>
          </a:xfrm>
        </p:spPr>
        <p:txBody>
          <a:bodyPr>
            <a:normAutofit/>
          </a:bodyPr>
          <a:lstStyle/>
          <a:p>
            <a:r>
              <a:rPr lang="en-US" sz="3800"/>
              <a:t>TRIỆU CHỨNG THƯỜNG GẶP </a:t>
            </a:r>
          </a:p>
        </p:txBody>
      </p:sp>
      <p:sp>
        <p:nvSpPr>
          <p:cNvPr id="3" name="Content Placeholder 2"/>
          <p:cNvSpPr>
            <a:spLocks noGrp="1"/>
          </p:cNvSpPr>
          <p:nvPr>
            <p:ph idx="1"/>
          </p:nvPr>
        </p:nvSpPr>
        <p:spPr>
          <a:xfrm>
            <a:off x="457200" y="2057400"/>
            <a:ext cx="8001000" cy="4068763"/>
          </a:xfrm>
        </p:spPr>
        <p:txBody>
          <a:bodyPr/>
          <a:lstStyle/>
          <a:p>
            <a:pPr marL="550926" indent="-514350">
              <a:buFont typeface="+mj-lt"/>
              <a:buAutoNum type="arabicPeriod"/>
            </a:pPr>
            <a:r>
              <a:rPr lang="en-US" altLang="en-US"/>
              <a:t>Tiêu ra máu </a:t>
            </a:r>
          </a:p>
          <a:p>
            <a:pPr marL="550926" indent="-514350">
              <a:buFont typeface="+mj-lt"/>
              <a:buAutoNum type="arabicPeriod"/>
            </a:pPr>
            <a:r>
              <a:rPr lang="en-US" altLang="en-US"/>
              <a:t>Đau hậu môn </a:t>
            </a:r>
          </a:p>
          <a:p>
            <a:pPr marL="550926" indent="-514350">
              <a:buFont typeface="+mj-lt"/>
              <a:buAutoNum type="arabicPeriod"/>
            </a:pPr>
            <a:r>
              <a:rPr lang="en-US" altLang="en-US"/>
              <a:t>Đại tiện phân có nhầy nhớt </a:t>
            </a:r>
          </a:p>
          <a:p>
            <a:pPr marL="550926" indent="-514350">
              <a:buFont typeface="+mj-lt"/>
              <a:buAutoNum type="arabicPeriod"/>
            </a:pPr>
            <a:r>
              <a:rPr lang="en-US" altLang="en-US"/>
              <a:t>Mót rặn </a:t>
            </a:r>
          </a:p>
          <a:p>
            <a:pPr marL="550926" indent="-514350">
              <a:buFont typeface="+mj-lt"/>
              <a:buAutoNum type="arabicPeriod"/>
            </a:pPr>
            <a:r>
              <a:rPr lang="en-US" altLang="en-US"/>
              <a:t>Ngứa hậu môn </a:t>
            </a:r>
          </a:p>
          <a:p>
            <a:pPr marL="550926" indent="-514350">
              <a:buFont typeface="+mj-lt"/>
              <a:buAutoNum type="arabicPeriod"/>
            </a:pPr>
            <a:r>
              <a:rPr lang="en-US" altLang="en-US"/>
              <a:t>Khối sa ở hậu môn </a:t>
            </a:r>
          </a:p>
          <a:p>
            <a:pPr marL="550926" indent="-514350">
              <a:buFont typeface="+mj-lt"/>
              <a:buAutoNum type="arabicPeriod"/>
            </a:pPr>
            <a:r>
              <a:rPr lang="en-US" altLang="en-US"/>
              <a:t>Thay đổi thói quen đi đại tiện </a:t>
            </a:r>
          </a:p>
          <a:p>
            <a:endParaRPr lang="en-US"/>
          </a:p>
        </p:txBody>
      </p:sp>
    </p:spTree>
    <p:extLst>
      <p:ext uri="{BB962C8B-B14F-4D97-AF65-F5344CB8AC3E}">
        <p14:creationId xmlns:p14="http://schemas.microsoft.com/office/powerpoint/2010/main" val="416937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4195" y="544990"/>
            <a:ext cx="7772400" cy="910740"/>
          </a:xfrm>
        </p:spPr>
        <p:txBody>
          <a:bodyPr/>
          <a:lstStyle/>
          <a:p>
            <a:r>
              <a:rPr lang="en-US"/>
              <a:t>TIÊU RA MÁU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8387099"/>
              </p:ext>
            </p:extLst>
          </p:nvPr>
        </p:nvGraphicFramePr>
        <p:xfrm>
          <a:off x="304800" y="1600200"/>
          <a:ext cx="88392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848762" y="5486400"/>
            <a:ext cx="8066638" cy="1200329"/>
          </a:xfrm>
          <a:prstGeom prst="rect">
            <a:avLst/>
          </a:prstGeom>
          <a:noFill/>
        </p:spPr>
        <p:txBody>
          <a:bodyPr wrap="square" rtlCol="0">
            <a:spAutoFit/>
          </a:bodyPr>
          <a:lstStyle/>
          <a:p>
            <a:r>
              <a:rPr lang="en-US" sz="2400" b="1">
                <a:solidFill>
                  <a:srgbClr val="C00000"/>
                </a:solidFill>
                <a:effectLst>
                  <a:outerShdw blurRad="38100" dist="38100" dir="2700000" algn="tl">
                    <a:srgbClr val="000000">
                      <a:alpha val="43137"/>
                    </a:srgbClr>
                  </a:outerShdw>
                </a:effectLst>
              </a:rPr>
              <a:t>Màu của máu:</a:t>
            </a:r>
          </a:p>
          <a:p>
            <a:r>
              <a:rPr lang="en-US" sz="2400">
                <a:solidFill>
                  <a:srgbClr val="FFFF00"/>
                </a:solidFill>
              </a:rPr>
              <a:t>Đỏ tươi </a:t>
            </a:r>
            <a:r>
              <a:rPr lang="en-US" sz="2400"/>
              <a:t>: chảy máu từ hậu môn, trực tràng </a:t>
            </a:r>
          </a:p>
          <a:p>
            <a:r>
              <a:rPr lang="en-US" sz="2400">
                <a:solidFill>
                  <a:srgbClr val="FFFF00"/>
                </a:solidFill>
              </a:rPr>
              <a:t>Đỏ sẫm: </a:t>
            </a:r>
            <a:r>
              <a:rPr lang="en-US" sz="2400"/>
              <a:t>máu chảy từ đại tràng phía trên hoặc cao hơn </a:t>
            </a:r>
          </a:p>
        </p:txBody>
      </p:sp>
    </p:spTree>
    <p:extLst>
      <p:ext uri="{BB962C8B-B14F-4D97-AF65-F5344CB8AC3E}">
        <p14:creationId xmlns:p14="http://schemas.microsoft.com/office/powerpoint/2010/main" val="38631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ĐAU HẬU MÔN </a:t>
            </a:r>
          </a:p>
        </p:txBody>
      </p:sp>
      <p:sp>
        <p:nvSpPr>
          <p:cNvPr id="3" name="Content Placeholder 2"/>
          <p:cNvSpPr>
            <a:spLocks noGrp="1"/>
          </p:cNvSpPr>
          <p:nvPr>
            <p:ph idx="1"/>
          </p:nvPr>
        </p:nvSpPr>
        <p:spPr>
          <a:xfrm>
            <a:off x="21566" y="1981200"/>
            <a:ext cx="3429000" cy="2819400"/>
          </a:xfrm>
        </p:spPr>
        <p:txBody>
          <a:bodyPr/>
          <a:lstStyle/>
          <a:p>
            <a:r>
              <a:rPr lang="en-US"/>
              <a:t>Trĩ </a:t>
            </a:r>
          </a:p>
          <a:p>
            <a:pPr lvl="1"/>
            <a:r>
              <a:rPr lang="en-US"/>
              <a:t>Trĩ tắc mạch </a:t>
            </a:r>
          </a:p>
          <a:p>
            <a:pPr lvl="1"/>
            <a:r>
              <a:rPr lang="en-US"/>
              <a:t>Trĩ huyết khối + nhiễm trùng </a:t>
            </a:r>
          </a:p>
          <a:p>
            <a:r>
              <a:rPr lang="en-US"/>
              <a:t>Nứt hậu môn </a:t>
            </a:r>
          </a:p>
          <a:p>
            <a:r>
              <a:rPr lang="en-US"/>
              <a:t>Áp xe hậu môn </a:t>
            </a:r>
          </a:p>
        </p:txBody>
      </p:sp>
      <p:sp>
        <p:nvSpPr>
          <p:cNvPr id="4" name="TextBox 3"/>
          <p:cNvSpPr txBox="1"/>
          <p:nvPr/>
        </p:nvSpPr>
        <p:spPr>
          <a:xfrm>
            <a:off x="1143000" y="5867400"/>
            <a:ext cx="7010400" cy="677108"/>
          </a:xfrm>
          <a:prstGeom prst="rect">
            <a:avLst/>
          </a:prstGeom>
        </p:spPr>
        <p:style>
          <a:lnRef idx="1">
            <a:schemeClr val="accent2"/>
          </a:lnRef>
          <a:fillRef idx="3">
            <a:schemeClr val="accent2"/>
          </a:fillRef>
          <a:effectRef idx="2">
            <a:schemeClr val="accent2"/>
          </a:effectRef>
          <a:fontRef idx="minor">
            <a:schemeClr val="lt1"/>
          </a:fontRef>
        </p:style>
        <p:txBody>
          <a:bodyPr wrap="square" tIns="182880" bIns="182880" rtlCol="0">
            <a:spAutoFit/>
          </a:bodyPr>
          <a:lstStyle/>
          <a:p>
            <a:r>
              <a:rPr lang="en-US" sz="2000">
                <a:solidFill>
                  <a:srgbClr val="FFFF00"/>
                </a:solidFill>
                <a:effectLst>
                  <a:outerShdw blurRad="38100" dist="38100" dir="2700000" algn="tl">
                    <a:srgbClr val="000000">
                      <a:alpha val="43137"/>
                    </a:srgbClr>
                  </a:outerShdw>
                </a:effectLst>
              </a:rPr>
              <a:t>UNG THƯ TRỰC TRÀNG – HẬU MÔN KHÔNG GÂY ĐAU </a:t>
            </a:r>
          </a:p>
        </p:txBody>
      </p:sp>
      <p:sp>
        <p:nvSpPr>
          <p:cNvPr id="5" name="Content Placeholder 2"/>
          <p:cNvSpPr txBox="1">
            <a:spLocks/>
          </p:cNvSpPr>
          <p:nvPr/>
        </p:nvSpPr>
        <p:spPr>
          <a:xfrm>
            <a:off x="4038600" y="2133600"/>
            <a:ext cx="4800600" cy="3352800"/>
          </a:xfrm>
          <a:prstGeom prst="rect">
            <a:avLst/>
          </a:prstGeom>
        </p:spPr>
        <p:txBody>
          <a:bodyPr vert="horz">
            <a:normAutofit fontScale="925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rgbClr val="FF0000"/>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vi-VN"/>
              <a:t>Đau khi đi đại tiện</a:t>
            </a:r>
          </a:p>
          <a:p>
            <a:r>
              <a:rPr lang="en-US"/>
              <a:t>Đau nhức nhối ở trong sâu do áp xe ở trong lòng ống hậu môn, do tắc trĩ.</a:t>
            </a:r>
          </a:p>
          <a:p>
            <a:r>
              <a:rPr lang="vi-VN"/>
              <a:t>Đau mót đại tiện</a:t>
            </a:r>
          </a:p>
          <a:p>
            <a:r>
              <a:rPr lang="vi-VN"/>
              <a:t>Mót </a:t>
            </a:r>
            <a:r>
              <a:rPr lang="en-US"/>
              <a:t>đại tiện, đi tiêu </a:t>
            </a:r>
            <a:r>
              <a:rPr lang="vi-VN"/>
              <a:t>nhiều lần nhưng không có phân mà chỉ ra toàn chất nhầy do viêm niêm mạc trực tràng, áp xe ở túi cùng Douglas hay do ung thư trực tràng</a:t>
            </a:r>
            <a:endParaRPr lang="en-US"/>
          </a:p>
        </p:txBody>
      </p:sp>
    </p:spTree>
    <p:extLst>
      <p:ext uri="{BB962C8B-B14F-4D97-AF65-F5344CB8AC3E}">
        <p14:creationId xmlns:p14="http://schemas.microsoft.com/office/powerpoint/2010/main" val="359972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KHỐI SA Ở HẬU MÔN </a:t>
            </a:r>
          </a:p>
        </p:txBody>
      </p:sp>
      <p:sp>
        <p:nvSpPr>
          <p:cNvPr id="3" name="Content Placeholder 2"/>
          <p:cNvSpPr>
            <a:spLocks noGrp="1"/>
          </p:cNvSpPr>
          <p:nvPr>
            <p:ph idx="1"/>
          </p:nvPr>
        </p:nvSpPr>
        <p:spPr/>
        <p:txBody>
          <a:bodyPr/>
          <a:lstStyle/>
          <a:p>
            <a:r>
              <a:rPr lang="en-US"/>
              <a:t>Xuất hiện khi đại tiện hay thường xuyên </a:t>
            </a:r>
          </a:p>
          <a:p>
            <a:r>
              <a:rPr lang="en-US"/>
              <a:t>Bệnh trĩ, polyp hậu môn, polyp trực tràng, sa trực tràng, ung thư hậu môn – trực tràng </a:t>
            </a:r>
          </a:p>
          <a:p>
            <a:r>
              <a:rPr lang="en-US"/>
              <a:t>Triệu chứng đi kèm</a:t>
            </a:r>
          </a:p>
          <a:p>
            <a:pPr lvl="1"/>
            <a:r>
              <a:rPr lang="en-US"/>
              <a:t>Đau </a:t>
            </a:r>
          </a:p>
          <a:p>
            <a:pPr lvl="1"/>
            <a:r>
              <a:rPr lang="en-US"/>
              <a:t>Chảy máu </a:t>
            </a:r>
          </a:p>
          <a:p>
            <a:pPr lvl="1"/>
            <a:r>
              <a:rPr lang="en-US"/>
              <a:t>Đi cầu bón</a:t>
            </a:r>
          </a:p>
          <a:p>
            <a:pPr lvl="1"/>
            <a:r>
              <a:rPr lang="en-US"/>
              <a:t>Đi cầu mất tự chủ </a:t>
            </a:r>
          </a:p>
        </p:txBody>
      </p:sp>
    </p:spTree>
    <p:extLst>
      <p:ext uri="{BB962C8B-B14F-4D97-AF65-F5344CB8AC3E}">
        <p14:creationId xmlns:p14="http://schemas.microsoft.com/office/powerpoint/2010/main" val="134462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THAY ĐỔI THÓI QUEN ĐẠI TIỆN </a:t>
            </a:r>
          </a:p>
        </p:txBody>
      </p:sp>
      <p:sp>
        <p:nvSpPr>
          <p:cNvPr id="3" name="Content Placeholder 2"/>
          <p:cNvSpPr>
            <a:spLocks noGrp="1"/>
          </p:cNvSpPr>
          <p:nvPr>
            <p:ph idx="1"/>
          </p:nvPr>
        </p:nvSpPr>
        <p:spPr>
          <a:xfrm>
            <a:off x="457200" y="1935480"/>
            <a:ext cx="8458200" cy="4770120"/>
          </a:xfrm>
        </p:spPr>
        <p:txBody>
          <a:bodyPr>
            <a:normAutofit fontScale="92500" lnSpcReduction="10000"/>
          </a:bodyPr>
          <a:lstStyle/>
          <a:p>
            <a:r>
              <a:rPr lang="en-US"/>
              <a:t>Số lần </a:t>
            </a:r>
          </a:p>
          <a:p>
            <a:pPr lvl="1"/>
            <a:r>
              <a:rPr lang="en-US"/>
              <a:t>Nhiều lần hoặc giảm số lần </a:t>
            </a:r>
          </a:p>
          <a:p>
            <a:r>
              <a:rPr lang="en-US"/>
              <a:t>Tính chất phân </a:t>
            </a:r>
          </a:p>
          <a:p>
            <a:pPr lvl="1"/>
            <a:r>
              <a:rPr lang="en-US"/>
              <a:t>Phân sống </a:t>
            </a:r>
          </a:p>
          <a:p>
            <a:pPr lvl="1"/>
            <a:r>
              <a:rPr lang="en-US"/>
              <a:t>Lẫn dịch tanh, hôi </a:t>
            </a:r>
          </a:p>
          <a:p>
            <a:pPr lvl="1"/>
            <a:r>
              <a:rPr lang="en-US"/>
              <a:t>Màu sắc: đen, xanh sẫm, nâu đỏ </a:t>
            </a:r>
          </a:p>
          <a:p>
            <a:r>
              <a:rPr lang="en-US"/>
              <a:t>Độ đặc của phân </a:t>
            </a:r>
          </a:p>
          <a:p>
            <a:pPr lvl="1"/>
            <a:r>
              <a:rPr lang="en-US"/>
              <a:t>Phân lỏng hay phân cứng </a:t>
            </a:r>
          </a:p>
          <a:p>
            <a:r>
              <a:rPr lang="en-US"/>
              <a:t>Triệu chứng đi kèm </a:t>
            </a:r>
          </a:p>
          <a:p>
            <a:pPr lvl="1"/>
            <a:r>
              <a:rPr lang="en-US"/>
              <a:t>Đau bụng </a:t>
            </a:r>
          </a:p>
        </p:txBody>
      </p:sp>
    </p:spTree>
    <p:extLst>
      <p:ext uri="{BB962C8B-B14F-4D97-AF65-F5344CB8AC3E}">
        <p14:creationId xmlns:p14="http://schemas.microsoft.com/office/powerpoint/2010/main" val="80456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CÁC TRIỆU CHỨNG KHÁC</a:t>
            </a:r>
          </a:p>
        </p:txBody>
      </p:sp>
      <p:sp>
        <p:nvSpPr>
          <p:cNvPr id="3" name="Content Placeholder 2"/>
          <p:cNvSpPr>
            <a:spLocks noGrp="1"/>
          </p:cNvSpPr>
          <p:nvPr>
            <p:ph idx="1"/>
          </p:nvPr>
        </p:nvSpPr>
        <p:spPr>
          <a:xfrm>
            <a:off x="321880" y="2101850"/>
            <a:ext cx="8517320" cy="4114800"/>
          </a:xfrm>
        </p:spPr>
        <p:txBody>
          <a:bodyPr/>
          <a:lstStyle/>
          <a:p>
            <a:r>
              <a:rPr lang="en-US"/>
              <a:t>Mót rặn</a:t>
            </a:r>
          </a:p>
          <a:p>
            <a:pPr lvl="1"/>
            <a:r>
              <a:rPr lang="en-US"/>
              <a:t>Cảm giác muốn đại tiện, nhưng rặn không ra phân </a:t>
            </a:r>
          </a:p>
          <a:p>
            <a:r>
              <a:rPr lang="en-US"/>
              <a:t>Phân nhầy nhớt </a:t>
            </a:r>
          </a:p>
          <a:p>
            <a:pPr lvl="1"/>
            <a:r>
              <a:rPr lang="en-US"/>
              <a:t>Có thể lẫn máu hoặc mủ </a:t>
            </a:r>
          </a:p>
          <a:p>
            <a:pPr lvl="1"/>
            <a:r>
              <a:rPr lang="en-US"/>
              <a:t>Do viêm loét trực tràng – hậu môn </a:t>
            </a:r>
          </a:p>
          <a:p>
            <a:r>
              <a:rPr lang="en-US"/>
              <a:t>Ngứa hậu môn </a:t>
            </a:r>
          </a:p>
          <a:p>
            <a:pPr lvl="1"/>
            <a:r>
              <a:rPr lang="en-US"/>
              <a:t>Do xuất tiết ở hậu môn (dịch nhầy)</a:t>
            </a:r>
          </a:p>
          <a:p>
            <a:pPr lvl="1"/>
            <a:r>
              <a:rPr lang="en-US"/>
              <a:t>Do nhiễm KST đường ruột (giun kim) </a:t>
            </a:r>
          </a:p>
        </p:txBody>
      </p:sp>
    </p:spTree>
    <p:extLst>
      <p:ext uri="{BB962C8B-B14F-4D97-AF65-F5344CB8AC3E}">
        <p14:creationId xmlns:p14="http://schemas.microsoft.com/office/powerpoint/2010/main" val="4728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382000" cy="1143000"/>
          </a:xfrm>
        </p:spPr>
        <p:txBody>
          <a:bodyPr>
            <a:normAutofit fontScale="90000"/>
          </a:bodyPr>
          <a:lstStyle/>
          <a:p>
            <a:r>
              <a:rPr lang="en-US"/>
              <a:t>THĂM KHÁM </a:t>
            </a:r>
            <a:br>
              <a:rPr lang="en-US"/>
            </a:br>
            <a:r>
              <a:rPr lang="en-US"/>
              <a:t>HẬU MÔN-TRỰC TRÀNG </a:t>
            </a:r>
          </a:p>
        </p:txBody>
      </p:sp>
    </p:spTree>
    <p:extLst>
      <p:ext uri="{BB962C8B-B14F-4D97-AF65-F5344CB8AC3E}">
        <p14:creationId xmlns:p14="http://schemas.microsoft.com/office/powerpoint/2010/main" val="38864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THĂM KHÁM HMTT</a:t>
            </a:r>
          </a:p>
        </p:txBody>
      </p:sp>
      <p:sp>
        <p:nvSpPr>
          <p:cNvPr id="3" name="Content Placeholder 2"/>
          <p:cNvSpPr>
            <a:spLocks noGrp="1"/>
          </p:cNvSpPr>
          <p:nvPr>
            <p:ph idx="1"/>
          </p:nvPr>
        </p:nvSpPr>
        <p:spPr>
          <a:xfrm>
            <a:off x="457200" y="1935480"/>
            <a:ext cx="8458200" cy="4770120"/>
          </a:xfrm>
        </p:spPr>
        <p:txBody>
          <a:bodyPr>
            <a:normAutofit/>
          </a:bodyPr>
          <a:lstStyle/>
          <a:p>
            <a:r>
              <a:rPr lang="en-US"/>
              <a:t>Chào hỏi và giới thiệu </a:t>
            </a:r>
          </a:p>
          <a:p>
            <a:r>
              <a:rPr lang="en-US"/>
              <a:t>Giải thích việc cần khám  </a:t>
            </a:r>
          </a:p>
          <a:p>
            <a:r>
              <a:rPr lang="en-US"/>
              <a:t>Được sự đồng ý của bệnh nhân (xác nhận bằng lời)</a:t>
            </a:r>
          </a:p>
          <a:p>
            <a:r>
              <a:rPr lang="en-US"/>
              <a:t>Khi khám bệnh nhân nữ bắt buộc phải có 2 nhân viên y tế cùng lúc </a:t>
            </a:r>
          </a:p>
        </p:txBody>
      </p:sp>
    </p:spTree>
    <p:extLst>
      <p:ext uri="{BB962C8B-B14F-4D97-AF65-F5344CB8AC3E}">
        <p14:creationId xmlns:p14="http://schemas.microsoft.com/office/powerpoint/2010/main" val="156717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Dàn bài</a:t>
            </a:r>
            <a:endParaRPr lang="vi-VN"/>
          </a:p>
        </p:txBody>
      </p:sp>
      <p:sp>
        <p:nvSpPr>
          <p:cNvPr id="3" name="Content Placeholder 2"/>
          <p:cNvSpPr>
            <a:spLocks noGrp="1"/>
          </p:cNvSpPr>
          <p:nvPr>
            <p:ph idx="1"/>
          </p:nvPr>
        </p:nvSpPr>
        <p:spPr/>
        <p:txBody>
          <a:bodyPr/>
          <a:lstStyle/>
          <a:p>
            <a:r>
              <a:rPr lang="en-US"/>
              <a:t>Giải phẫu ống hậu môn &amp; trực tràng</a:t>
            </a:r>
          </a:p>
          <a:p>
            <a:r>
              <a:rPr lang="en-US"/>
              <a:t>Cách khám HẬU MÔN-TRỰC TRÀNG </a:t>
            </a:r>
          </a:p>
          <a:p>
            <a:r>
              <a:rPr lang="en-US"/>
              <a:t>Bệnh trĩ</a:t>
            </a:r>
          </a:p>
          <a:p>
            <a:r>
              <a:rPr lang="en-US"/>
              <a:t>Nứt hậu môn</a:t>
            </a:r>
          </a:p>
          <a:p>
            <a:r>
              <a:rPr lang="vi-VN"/>
              <a:t>Á</a:t>
            </a:r>
            <a:r>
              <a:rPr lang="en-US"/>
              <a:t>p xe – rò hậu môn </a:t>
            </a:r>
            <a:endParaRPr lang="vi-VN"/>
          </a:p>
        </p:txBody>
      </p:sp>
    </p:spTree>
  </p:cSld>
  <p:clrMapOvr>
    <a:masterClrMapping/>
  </p:clrMapOvr>
  <p:transition>
    <p:zoom dir="in"/>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8108CA79-3391-4BD4-8821-B4BFA719BF70}" type="slidenum">
              <a:rPr lang="en-US"/>
              <a:pPr/>
              <a:t>20</a:t>
            </a:fld>
            <a:endParaRPr lang="en-US"/>
          </a:p>
        </p:txBody>
      </p:sp>
      <p:sp>
        <p:nvSpPr>
          <p:cNvPr id="3074" name="Rectangle 2"/>
          <p:cNvSpPr>
            <a:spLocks noGrp="1" noChangeArrowheads="1"/>
          </p:cNvSpPr>
          <p:nvPr>
            <p:ph type="title"/>
          </p:nvPr>
        </p:nvSpPr>
        <p:spPr>
          <a:xfrm>
            <a:off x="838200" y="533400"/>
            <a:ext cx="7772400" cy="838200"/>
          </a:xfrm>
        </p:spPr>
        <p:txBody>
          <a:bodyPr/>
          <a:lstStyle/>
          <a:p>
            <a:r>
              <a:rPr lang="en-US">
                <a:solidFill>
                  <a:srgbClr val="FF9900"/>
                </a:solidFill>
                <a:latin typeface="VNI-Arial" pitchFamily="2" charset="0"/>
                <a:cs typeface="Times New Roman" pitchFamily="18" charset="0"/>
              </a:rPr>
              <a:t>Duïng cuï khaùm</a:t>
            </a:r>
          </a:p>
        </p:txBody>
      </p:sp>
      <p:sp>
        <p:nvSpPr>
          <p:cNvPr id="3075" name="Rectangle 3"/>
          <p:cNvSpPr>
            <a:spLocks noGrp="1" noChangeArrowheads="1"/>
          </p:cNvSpPr>
          <p:nvPr>
            <p:ph type="body" sz="half" idx="1"/>
          </p:nvPr>
        </p:nvSpPr>
        <p:spPr>
          <a:xfrm>
            <a:off x="0" y="1600200"/>
            <a:ext cx="4360985" cy="3276600"/>
          </a:xfrm>
          <a:noFill/>
        </p:spPr>
        <p:txBody>
          <a:bodyPr>
            <a:normAutofit/>
          </a:bodyPr>
          <a:lstStyle/>
          <a:p>
            <a:pPr marL="533400" indent="-533400">
              <a:buFont typeface="Wingdings" pitchFamily="2" charset="2"/>
              <a:buAutoNum type="arabicParenR"/>
            </a:pPr>
            <a:r>
              <a:rPr lang="en-US" sz="2800">
                <a:solidFill>
                  <a:schemeClr val="accent1">
                    <a:lumMod val="75000"/>
                  </a:schemeClr>
                </a:solidFill>
                <a:latin typeface="VNI-Arial" pitchFamily="2" charset="0"/>
                <a:cs typeface="Times New Roman" pitchFamily="18" charset="0"/>
              </a:rPr>
              <a:t>Phoøng khaùm caàn kín ñaùo</a:t>
            </a:r>
          </a:p>
          <a:p>
            <a:pPr marL="533400" indent="-533400">
              <a:buFont typeface="Wingdings" pitchFamily="2" charset="2"/>
              <a:buAutoNum type="arabicParenR"/>
            </a:pPr>
            <a:r>
              <a:rPr lang="en-US" sz="2800">
                <a:solidFill>
                  <a:schemeClr val="accent1">
                    <a:lumMod val="75000"/>
                  </a:schemeClr>
                </a:solidFill>
                <a:latin typeface="VNI-Arial" pitchFamily="2" charset="0"/>
              </a:rPr>
              <a:t>Ñuû aùnh saùng</a:t>
            </a:r>
          </a:p>
          <a:p>
            <a:pPr marL="533400" indent="-533400">
              <a:buFont typeface="Wingdings" pitchFamily="2" charset="2"/>
              <a:buAutoNum type="arabicParenR"/>
            </a:pPr>
            <a:r>
              <a:rPr lang="en-US" sz="2800">
                <a:solidFill>
                  <a:schemeClr val="accent1">
                    <a:lumMod val="75000"/>
                  </a:schemeClr>
                </a:solidFill>
                <a:latin typeface="VNI-Arial" pitchFamily="2" charset="0"/>
              </a:rPr>
              <a:t>Duïng cuï khaùm: gaêng tay saïch, chaát boâi trôn, oáng soi haäu moân cöùng, khaên giaáy</a:t>
            </a:r>
          </a:p>
        </p:txBody>
      </p:sp>
      <p:pic>
        <p:nvPicPr>
          <p:cNvPr id="3082" name="Picture 10" descr="D:\Work\2011-09-30\P1080970.JPG"/>
          <p:cNvPicPr>
            <a:picLocks noChangeAspect="1" noChangeArrowheads="1"/>
          </p:cNvPicPr>
          <p:nvPr/>
        </p:nvPicPr>
        <p:blipFill>
          <a:blip r:embed="rId2" cstate="print"/>
          <a:srcRect/>
          <a:stretch>
            <a:fillRect/>
          </a:stretch>
        </p:blipFill>
        <p:spPr bwMode="auto">
          <a:xfrm>
            <a:off x="4290646" y="1752600"/>
            <a:ext cx="4689498" cy="3810000"/>
          </a:xfrm>
          <a:prstGeom prst="rect">
            <a:avLst/>
          </a:prstGeom>
          <a:noFill/>
        </p:spPr>
      </p:pic>
    </p:spTree>
    <p:extLst>
      <p:ext uri="{BB962C8B-B14F-4D97-AF65-F5344CB8AC3E}">
        <p14:creationId xmlns:p14="http://schemas.microsoft.com/office/powerpoint/2010/main" val="2651269761"/>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8108CA79-3391-4BD4-8821-B4BFA719BF70}" type="slidenum">
              <a:rPr lang="en-US"/>
              <a:pPr/>
              <a:t>21</a:t>
            </a:fld>
            <a:endParaRPr lang="en-US"/>
          </a:p>
        </p:txBody>
      </p:sp>
      <p:sp>
        <p:nvSpPr>
          <p:cNvPr id="3074" name="Rectangle 2"/>
          <p:cNvSpPr>
            <a:spLocks noGrp="1" noChangeArrowheads="1"/>
          </p:cNvSpPr>
          <p:nvPr>
            <p:ph type="title"/>
          </p:nvPr>
        </p:nvSpPr>
        <p:spPr>
          <a:xfrm>
            <a:off x="762000" y="457200"/>
            <a:ext cx="7772400" cy="838200"/>
          </a:xfrm>
        </p:spPr>
        <p:txBody>
          <a:bodyPr/>
          <a:lstStyle/>
          <a:p>
            <a:r>
              <a:rPr lang="en-US">
                <a:solidFill>
                  <a:srgbClr val="FF9900"/>
                </a:solidFill>
                <a:latin typeface="VNI-Arial" pitchFamily="2" charset="0"/>
                <a:cs typeface="Times New Roman" pitchFamily="18" charset="0"/>
              </a:rPr>
              <a:t>Duïng cuï khaùm</a:t>
            </a:r>
          </a:p>
        </p:txBody>
      </p:sp>
      <p:pic>
        <p:nvPicPr>
          <p:cNvPr id="3081" name="Picture 9" descr="D:\Work\2011-09-30\P1080986.JPG"/>
          <p:cNvPicPr>
            <a:picLocks noChangeAspect="1" noChangeArrowheads="1"/>
          </p:cNvPicPr>
          <p:nvPr/>
        </p:nvPicPr>
        <p:blipFill>
          <a:blip r:embed="rId2" cstate="print"/>
          <a:srcRect/>
          <a:stretch>
            <a:fillRect/>
          </a:stretch>
        </p:blipFill>
        <p:spPr bwMode="auto">
          <a:xfrm>
            <a:off x="990600" y="1676400"/>
            <a:ext cx="7016517" cy="4571999"/>
          </a:xfrm>
          <a:prstGeom prst="rect">
            <a:avLst/>
          </a:prstGeom>
          <a:noFill/>
        </p:spPr>
      </p:pic>
    </p:spTree>
    <p:extLst>
      <p:ext uri="{BB962C8B-B14F-4D97-AF65-F5344CB8AC3E}">
        <p14:creationId xmlns:p14="http://schemas.microsoft.com/office/powerpoint/2010/main" val="3047750139"/>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8108CA79-3391-4BD4-8821-B4BFA719BF70}" type="slidenum">
              <a:rPr lang="en-US"/>
              <a:pPr/>
              <a:t>22</a:t>
            </a:fld>
            <a:endParaRPr lang="en-US"/>
          </a:p>
        </p:txBody>
      </p:sp>
      <p:sp>
        <p:nvSpPr>
          <p:cNvPr id="3074" name="Rectangle 2"/>
          <p:cNvSpPr>
            <a:spLocks noGrp="1" noChangeArrowheads="1"/>
          </p:cNvSpPr>
          <p:nvPr>
            <p:ph type="title"/>
          </p:nvPr>
        </p:nvSpPr>
        <p:spPr>
          <a:xfrm>
            <a:off x="844062" y="152400"/>
            <a:ext cx="7772400" cy="838200"/>
          </a:xfrm>
        </p:spPr>
        <p:txBody>
          <a:bodyPr/>
          <a:lstStyle/>
          <a:p>
            <a:r>
              <a:rPr lang="en-US">
                <a:solidFill>
                  <a:srgbClr val="FF9900"/>
                </a:solidFill>
                <a:latin typeface="VNI-Arial" pitchFamily="2" charset="0"/>
                <a:cs typeface="Times New Roman" pitchFamily="18" charset="0"/>
              </a:rPr>
              <a:t>Duïng cuï khaùm</a:t>
            </a:r>
          </a:p>
        </p:txBody>
      </p:sp>
      <p:pic>
        <p:nvPicPr>
          <p:cNvPr id="36866" name="Picture 2" descr="D:\Work\2011-09-30\P1080990.JPG"/>
          <p:cNvPicPr>
            <a:picLocks noChangeAspect="1" noChangeArrowheads="1"/>
          </p:cNvPicPr>
          <p:nvPr/>
        </p:nvPicPr>
        <p:blipFill>
          <a:blip r:embed="rId2" cstate="print"/>
          <a:srcRect l="4348" t="10145" r="3266"/>
          <a:stretch>
            <a:fillRect/>
          </a:stretch>
        </p:blipFill>
        <p:spPr bwMode="auto">
          <a:xfrm>
            <a:off x="1266093" y="1219200"/>
            <a:ext cx="6653791" cy="5257800"/>
          </a:xfrm>
          <a:prstGeom prst="rect">
            <a:avLst/>
          </a:prstGeom>
          <a:noFill/>
        </p:spPr>
      </p:pic>
    </p:spTree>
    <p:extLst>
      <p:ext uri="{BB962C8B-B14F-4D97-AF65-F5344CB8AC3E}">
        <p14:creationId xmlns:p14="http://schemas.microsoft.com/office/powerpoint/2010/main" val="4011094582"/>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8108CA79-3391-4BD4-8821-B4BFA719BF70}" type="slidenum">
              <a:rPr lang="en-US">
                <a:solidFill>
                  <a:schemeClr val="accent1">
                    <a:lumMod val="75000"/>
                  </a:schemeClr>
                </a:solidFill>
              </a:rPr>
              <a:pPr/>
              <a:t>23</a:t>
            </a:fld>
            <a:endParaRPr lang="en-US">
              <a:solidFill>
                <a:schemeClr val="accent1">
                  <a:lumMod val="75000"/>
                </a:schemeClr>
              </a:solidFill>
            </a:endParaRPr>
          </a:p>
        </p:txBody>
      </p:sp>
      <p:sp>
        <p:nvSpPr>
          <p:cNvPr id="3074" name="Rectangle 2"/>
          <p:cNvSpPr>
            <a:spLocks noGrp="1" noChangeArrowheads="1"/>
          </p:cNvSpPr>
          <p:nvPr>
            <p:ph type="title"/>
          </p:nvPr>
        </p:nvSpPr>
        <p:spPr/>
        <p:txBody>
          <a:bodyPr/>
          <a:lstStyle/>
          <a:p>
            <a:r>
              <a:rPr lang="en-US">
                <a:solidFill>
                  <a:srgbClr val="FF9900"/>
                </a:solidFill>
                <a:latin typeface="VNI-Arial" pitchFamily="2" charset="0"/>
                <a:cs typeface="Times New Roman" pitchFamily="18" charset="0"/>
              </a:rPr>
              <a:t>Tö theá beänh nhaân</a:t>
            </a:r>
          </a:p>
        </p:txBody>
      </p:sp>
      <p:sp>
        <p:nvSpPr>
          <p:cNvPr id="3075" name="Rectangle 3"/>
          <p:cNvSpPr>
            <a:spLocks noGrp="1" noChangeArrowheads="1"/>
          </p:cNvSpPr>
          <p:nvPr>
            <p:ph type="body" sz="half" idx="1"/>
          </p:nvPr>
        </p:nvSpPr>
        <p:spPr>
          <a:xfrm>
            <a:off x="457200" y="2209800"/>
            <a:ext cx="8534400" cy="3276600"/>
          </a:xfrm>
          <a:noFill/>
        </p:spPr>
        <p:txBody>
          <a:bodyPr>
            <a:normAutofit fontScale="92500" lnSpcReduction="10000"/>
          </a:bodyPr>
          <a:lstStyle/>
          <a:p>
            <a:pPr marL="533400" indent="-533400">
              <a:lnSpc>
                <a:spcPct val="150000"/>
              </a:lnSpc>
              <a:buFont typeface="Wingdings" pitchFamily="2" charset="2"/>
              <a:buAutoNum type="arabicParenR"/>
            </a:pPr>
            <a:r>
              <a:rPr lang="en-US" sz="2800">
                <a:solidFill>
                  <a:schemeClr val="accent1">
                    <a:lumMod val="75000"/>
                  </a:schemeClr>
                </a:solidFill>
                <a:latin typeface="VNI-Arial" pitchFamily="2" charset="0"/>
                <a:cs typeface="Times New Roman" pitchFamily="18" charset="0"/>
              </a:rPr>
              <a:t>BN naèm ngöûa , ñaàu goái co, hai chaân daïng ra 2 hai beân</a:t>
            </a:r>
          </a:p>
          <a:p>
            <a:pPr marL="533400" indent="-533400">
              <a:lnSpc>
                <a:spcPct val="150000"/>
              </a:lnSpc>
              <a:buFont typeface="Wingdings" pitchFamily="2" charset="2"/>
              <a:buAutoNum type="arabicParenR"/>
            </a:pPr>
            <a:r>
              <a:rPr lang="en-US" sz="2800">
                <a:solidFill>
                  <a:schemeClr val="accent1">
                    <a:lumMod val="75000"/>
                  </a:schemeClr>
                </a:solidFill>
                <a:latin typeface="VNI-Arial" pitchFamily="2" charset="0"/>
                <a:cs typeface="Times New Roman" pitchFamily="18" charset="0"/>
              </a:rPr>
              <a:t>BN naèm tö theá phuû phuïc choång moâng (goái – ngöïc )</a:t>
            </a:r>
          </a:p>
          <a:p>
            <a:pPr marL="533400" indent="-533400">
              <a:lnSpc>
                <a:spcPct val="150000"/>
              </a:lnSpc>
              <a:buFont typeface="Wingdings" pitchFamily="2" charset="2"/>
              <a:buAutoNum type="arabicParenR"/>
            </a:pPr>
            <a:r>
              <a:rPr lang="en-US" sz="2800">
                <a:solidFill>
                  <a:schemeClr val="accent1">
                    <a:lumMod val="75000"/>
                  </a:schemeClr>
                </a:solidFill>
                <a:latin typeface="VNI-Arial" pitchFamily="2" charset="0"/>
                <a:cs typeface="Times New Roman" pitchFamily="18" charset="0"/>
              </a:rPr>
              <a:t>BN naèm tö theá nghieâng traùi, hoâng vaø ñaàu goái co vaø vò trí moâng ôû saùt bôø giöôøng</a:t>
            </a:r>
          </a:p>
          <a:p>
            <a:pPr marL="533400" indent="-533400">
              <a:lnSpc>
                <a:spcPct val="150000"/>
              </a:lnSpc>
              <a:buFont typeface="Wingdings" pitchFamily="2" charset="2"/>
              <a:buAutoNum type="arabicParenR"/>
            </a:pPr>
            <a:r>
              <a:rPr lang="en-US" sz="2800">
                <a:solidFill>
                  <a:schemeClr val="accent1">
                    <a:lumMod val="75000"/>
                  </a:schemeClr>
                </a:solidFill>
                <a:latin typeface="VNI-Arial" pitchFamily="2" charset="0"/>
                <a:cs typeface="Times New Roman" pitchFamily="18" charset="0"/>
              </a:rPr>
              <a:t>BN nằm saáp treân baøn khaùm chuyeân duïng</a:t>
            </a:r>
            <a:endParaRPr lang="en-US" sz="2800">
              <a:solidFill>
                <a:schemeClr val="accent1">
                  <a:lumMod val="75000"/>
                </a:schemeClr>
              </a:solidFill>
              <a:latin typeface="VNI-Arial" pitchFamily="2" charset="0"/>
            </a:endParaRPr>
          </a:p>
        </p:txBody>
      </p:sp>
    </p:spTree>
    <p:extLst>
      <p:ext uri="{BB962C8B-B14F-4D97-AF65-F5344CB8AC3E}">
        <p14:creationId xmlns:p14="http://schemas.microsoft.com/office/powerpoint/2010/main" val="3803946467"/>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Tư thế bệnh nhân </a:t>
            </a:r>
            <a:endParaRPr lang="vi-V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00013"/>
            <a:ext cx="3297137" cy="219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Tri08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5500" y="2590800"/>
            <a:ext cx="3308768" cy="213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Tri08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64268" y="3660378"/>
            <a:ext cx="2504295" cy="27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800" y="4740169"/>
            <a:ext cx="3946582" cy="173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7398619"/>
      </p:ext>
    </p:extLst>
  </p:cSld>
  <p:clrMapOvr>
    <a:masterClrMapping/>
  </p:clrMapOvr>
  <p:transition>
    <p:zoom dir="in"/>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6"/>
          <p:cNvSpPr>
            <a:spLocks noGrp="1"/>
          </p:cNvSpPr>
          <p:nvPr>
            <p:ph type="sldNum" sz="quarter" idx="12"/>
          </p:nvPr>
        </p:nvSpPr>
        <p:spPr/>
        <p:txBody>
          <a:bodyPr/>
          <a:lstStyle/>
          <a:p>
            <a:fld id="{5CA467D7-7869-42C6-BBD8-8B2A58478E6F}" type="slidenum">
              <a:rPr lang="en-US"/>
              <a:pPr/>
              <a:t>25</a:t>
            </a:fld>
            <a:endParaRPr lang="en-US"/>
          </a:p>
        </p:txBody>
      </p:sp>
      <p:sp>
        <p:nvSpPr>
          <p:cNvPr id="24578" name="Rectangle 2"/>
          <p:cNvSpPr>
            <a:spLocks noGrp="1" noChangeArrowheads="1"/>
          </p:cNvSpPr>
          <p:nvPr>
            <p:ph type="title"/>
          </p:nvPr>
        </p:nvSpPr>
        <p:spPr>
          <a:xfrm>
            <a:off x="685800" y="533400"/>
            <a:ext cx="7772400" cy="1143000"/>
          </a:xfrm>
        </p:spPr>
        <p:txBody>
          <a:bodyPr/>
          <a:lstStyle/>
          <a:p>
            <a:r>
              <a:rPr lang="en-US">
                <a:solidFill>
                  <a:srgbClr val="FF0000"/>
                </a:solidFill>
                <a:latin typeface="VNI-Arial" pitchFamily="2" charset="0"/>
              </a:rPr>
              <a:t>Thaêm HM-TT</a:t>
            </a:r>
          </a:p>
        </p:txBody>
      </p:sp>
      <p:sp>
        <p:nvSpPr>
          <p:cNvPr id="24579" name="Rectangle 3"/>
          <p:cNvSpPr>
            <a:spLocks noChangeArrowheads="1"/>
          </p:cNvSpPr>
          <p:nvPr/>
        </p:nvSpPr>
        <p:spPr bwMode="auto">
          <a:xfrm>
            <a:off x="3332285" y="2514600"/>
            <a:ext cx="9144000" cy="369332"/>
          </a:xfrm>
          <a:prstGeom prst="rect">
            <a:avLst/>
          </a:prstGeom>
          <a:noFill/>
          <a:ln w="9525">
            <a:noFill/>
            <a:miter lim="800000"/>
            <a:headEnd/>
            <a:tailEnd/>
          </a:ln>
          <a:effectLst/>
        </p:spPr>
        <p:txBody>
          <a:bodyPr>
            <a:spAutoFit/>
          </a:bodyPr>
          <a:lstStyle/>
          <a:p>
            <a:endParaRPr lang="vi-VN"/>
          </a:p>
        </p:txBody>
      </p:sp>
      <p:grpSp>
        <p:nvGrpSpPr>
          <p:cNvPr id="24593" name="Group 17"/>
          <p:cNvGrpSpPr>
            <a:grpSpLocks/>
          </p:cNvGrpSpPr>
          <p:nvPr/>
        </p:nvGrpSpPr>
        <p:grpSpPr bwMode="auto">
          <a:xfrm>
            <a:off x="43" y="0"/>
            <a:ext cx="0" cy="369332"/>
            <a:chOff x="43" y="0"/>
            <a:chExt cx="0" cy="369332"/>
          </a:xfrm>
        </p:grpSpPr>
        <p:sp>
          <p:nvSpPr>
            <p:cNvPr id="24587" name="Rectangle 11"/>
            <p:cNvSpPr>
              <a:spLocks noChangeArrowheads="1"/>
            </p:cNvSpPr>
            <p:nvPr/>
          </p:nvSpPr>
          <p:spPr bwMode="auto">
            <a:xfrm>
              <a:off x="43" y="0"/>
              <a:ext cx="0" cy="369332"/>
            </a:xfrm>
            <a:prstGeom prst="rect">
              <a:avLst/>
            </a:prstGeom>
            <a:noFill/>
            <a:ln w="9525">
              <a:noFill/>
              <a:miter lim="800000"/>
              <a:headEnd/>
              <a:tailEnd/>
            </a:ln>
            <a:effectLst/>
          </p:spPr>
          <p:txBody>
            <a:bodyPr>
              <a:spAutoFit/>
            </a:bodyPr>
            <a:lstStyle/>
            <a:p>
              <a:endParaRPr lang="vi-VN"/>
            </a:p>
          </p:txBody>
        </p:sp>
        <p:sp>
          <p:nvSpPr>
            <p:cNvPr id="24588" name="Rectangle 12"/>
            <p:cNvSpPr>
              <a:spLocks noChangeArrowheads="1"/>
            </p:cNvSpPr>
            <p:nvPr/>
          </p:nvSpPr>
          <p:spPr bwMode="auto">
            <a:xfrm>
              <a:off x="43" y="0"/>
              <a:ext cx="0" cy="369332"/>
            </a:xfrm>
            <a:prstGeom prst="rect">
              <a:avLst/>
            </a:prstGeom>
            <a:noFill/>
            <a:ln w="9525">
              <a:noFill/>
              <a:miter lim="800000"/>
              <a:headEnd/>
              <a:tailEnd/>
            </a:ln>
            <a:effectLst/>
          </p:spPr>
          <p:txBody>
            <a:bodyPr>
              <a:spAutoFit/>
            </a:bodyPr>
            <a:lstStyle/>
            <a:p>
              <a:endParaRPr lang="vi-VN"/>
            </a:p>
          </p:txBody>
        </p:sp>
        <p:sp>
          <p:nvSpPr>
            <p:cNvPr id="24589" name="Rectangle 13"/>
            <p:cNvSpPr>
              <a:spLocks noChangeArrowheads="1"/>
            </p:cNvSpPr>
            <p:nvPr/>
          </p:nvSpPr>
          <p:spPr bwMode="auto">
            <a:xfrm>
              <a:off x="43" y="0"/>
              <a:ext cx="0" cy="369332"/>
            </a:xfrm>
            <a:prstGeom prst="rect">
              <a:avLst/>
            </a:prstGeom>
            <a:noFill/>
            <a:ln w="9525">
              <a:noFill/>
              <a:miter lim="800000"/>
              <a:headEnd/>
              <a:tailEnd/>
            </a:ln>
            <a:effectLst/>
          </p:spPr>
          <p:txBody>
            <a:bodyPr>
              <a:spAutoFit/>
            </a:bodyPr>
            <a:lstStyle/>
            <a:p>
              <a:endParaRPr lang="vi-VN"/>
            </a:p>
          </p:txBody>
        </p:sp>
        <p:sp>
          <p:nvSpPr>
            <p:cNvPr id="24590" name="Rectangle 14"/>
            <p:cNvSpPr>
              <a:spLocks noChangeArrowheads="1"/>
            </p:cNvSpPr>
            <p:nvPr/>
          </p:nvSpPr>
          <p:spPr bwMode="auto">
            <a:xfrm>
              <a:off x="43" y="0"/>
              <a:ext cx="0" cy="369332"/>
            </a:xfrm>
            <a:prstGeom prst="rect">
              <a:avLst/>
            </a:prstGeom>
            <a:noFill/>
            <a:ln w="9525">
              <a:noFill/>
              <a:miter lim="800000"/>
              <a:headEnd/>
              <a:tailEnd/>
            </a:ln>
            <a:effectLst/>
          </p:spPr>
          <p:txBody>
            <a:bodyPr>
              <a:spAutoFit/>
            </a:bodyPr>
            <a:lstStyle/>
            <a:p>
              <a:endParaRPr lang="vi-VN"/>
            </a:p>
          </p:txBody>
        </p:sp>
        <p:sp>
          <p:nvSpPr>
            <p:cNvPr id="24591" name="Rectangle 15"/>
            <p:cNvSpPr>
              <a:spLocks noChangeArrowheads="1"/>
            </p:cNvSpPr>
            <p:nvPr/>
          </p:nvSpPr>
          <p:spPr bwMode="auto">
            <a:xfrm>
              <a:off x="43" y="0"/>
              <a:ext cx="0" cy="369332"/>
            </a:xfrm>
            <a:prstGeom prst="rect">
              <a:avLst/>
            </a:prstGeom>
            <a:noFill/>
            <a:ln w="9525">
              <a:noFill/>
              <a:miter lim="800000"/>
              <a:headEnd/>
              <a:tailEnd/>
            </a:ln>
            <a:effectLst/>
          </p:spPr>
          <p:txBody>
            <a:bodyPr>
              <a:spAutoFit/>
            </a:bodyPr>
            <a:lstStyle/>
            <a:p>
              <a:endParaRPr lang="vi-VN"/>
            </a:p>
          </p:txBody>
        </p:sp>
        <p:sp>
          <p:nvSpPr>
            <p:cNvPr id="24592" name="Rectangle 16"/>
            <p:cNvSpPr>
              <a:spLocks noChangeArrowheads="1"/>
            </p:cNvSpPr>
            <p:nvPr/>
          </p:nvSpPr>
          <p:spPr bwMode="auto">
            <a:xfrm>
              <a:off x="43" y="0"/>
              <a:ext cx="0" cy="369332"/>
            </a:xfrm>
            <a:prstGeom prst="rect">
              <a:avLst/>
            </a:prstGeom>
            <a:noFill/>
            <a:ln w="9525">
              <a:noFill/>
              <a:miter lim="800000"/>
              <a:headEnd/>
              <a:tailEnd/>
            </a:ln>
            <a:effectLst/>
          </p:spPr>
          <p:txBody>
            <a:bodyPr>
              <a:spAutoFit/>
            </a:bodyPr>
            <a:lstStyle/>
            <a:p>
              <a:endParaRPr lang="vi-VN"/>
            </a:p>
          </p:txBody>
        </p:sp>
      </p:grpSp>
      <p:grpSp>
        <p:nvGrpSpPr>
          <p:cNvPr id="24606" name="Group 30"/>
          <p:cNvGrpSpPr>
            <a:grpSpLocks/>
          </p:cNvGrpSpPr>
          <p:nvPr/>
        </p:nvGrpSpPr>
        <p:grpSpPr bwMode="auto">
          <a:xfrm>
            <a:off x="43" y="0"/>
            <a:ext cx="0" cy="369332"/>
            <a:chOff x="43" y="0"/>
            <a:chExt cx="0" cy="369332"/>
          </a:xfrm>
        </p:grpSpPr>
        <p:sp>
          <p:nvSpPr>
            <p:cNvPr id="24600" name="Rectangle 24"/>
            <p:cNvSpPr>
              <a:spLocks noChangeArrowheads="1"/>
            </p:cNvSpPr>
            <p:nvPr/>
          </p:nvSpPr>
          <p:spPr bwMode="auto">
            <a:xfrm>
              <a:off x="43" y="0"/>
              <a:ext cx="0" cy="369332"/>
            </a:xfrm>
            <a:prstGeom prst="rect">
              <a:avLst/>
            </a:prstGeom>
            <a:noFill/>
            <a:ln w="9525">
              <a:noFill/>
              <a:miter lim="800000"/>
              <a:headEnd/>
              <a:tailEnd/>
            </a:ln>
            <a:effectLst/>
          </p:spPr>
          <p:txBody>
            <a:bodyPr>
              <a:spAutoFit/>
            </a:bodyPr>
            <a:lstStyle/>
            <a:p>
              <a:endParaRPr lang="vi-VN"/>
            </a:p>
          </p:txBody>
        </p:sp>
        <p:sp>
          <p:nvSpPr>
            <p:cNvPr id="24601" name="Rectangle 25"/>
            <p:cNvSpPr>
              <a:spLocks noChangeArrowheads="1"/>
            </p:cNvSpPr>
            <p:nvPr/>
          </p:nvSpPr>
          <p:spPr bwMode="auto">
            <a:xfrm>
              <a:off x="43" y="0"/>
              <a:ext cx="0" cy="369332"/>
            </a:xfrm>
            <a:prstGeom prst="rect">
              <a:avLst/>
            </a:prstGeom>
            <a:noFill/>
            <a:ln w="9525">
              <a:noFill/>
              <a:miter lim="800000"/>
              <a:headEnd/>
              <a:tailEnd/>
            </a:ln>
            <a:effectLst/>
          </p:spPr>
          <p:txBody>
            <a:bodyPr>
              <a:spAutoFit/>
            </a:bodyPr>
            <a:lstStyle/>
            <a:p>
              <a:endParaRPr lang="vi-VN"/>
            </a:p>
          </p:txBody>
        </p:sp>
        <p:sp>
          <p:nvSpPr>
            <p:cNvPr id="24602" name="Rectangle 26"/>
            <p:cNvSpPr>
              <a:spLocks noChangeArrowheads="1"/>
            </p:cNvSpPr>
            <p:nvPr/>
          </p:nvSpPr>
          <p:spPr bwMode="auto">
            <a:xfrm>
              <a:off x="43" y="0"/>
              <a:ext cx="0" cy="369332"/>
            </a:xfrm>
            <a:prstGeom prst="rect">
              <a:avLst/>
            </a:prstGeom>
            <a:noFill/>
            <a:ln w="9525">
              <a:noFill/>
              <a:miter lim="800000"/>
              <a:headEnd/>
              <a:tailEnd/>
            </a:ln>
            <a:effectLst/>
          </p:spPr>
          <p:txBody>
            <a:bodyPr>
              <a:spAutoFit/>
            </a:bodyPr>
            <a:lstStyle/>
            <a:p>
              <a:endParaRPr lang="vi-VN"/>
            </a:p>
          </p:txBody>
        </p:sp>
        <p:sp>
          <p:nvSpPr>
            <p:cNvPr id="24603" name="Rectangle 27"/>
            <p:cNvSpPr>
              <a:spLocks noChangeArrowheads="1"/>
            </p:cNvSpPr>
            <p:nvPr/>
          </p:nvSpPr>
          <p:spPr bwMode="auto">
            <a:xfrm>
              <a:off x="43" y="0"/>
              <a:ext cx="0" cy="369332"/>
            </a:xfrm>
            <a:prstGeom prst="rect">
              <a:avLst/>
            </a:prstGeom>
            <a:noFill/>
            <a:ln w="9525">
              <a:noFill/>
              <a:miter lim="800000"/>
              <a:headEnd/>
              <a:tailEnd/>
            </a:ln>
            <a:effectLst/>
          </p:spPr>
          <p:txBody>
            <a:bodyPr>
              <a:spAutoFit/>
            </a:bodyPr>
            <a:lstStyle/>
            <a:p>
              <a:endParaRPr lang="vi-VN"/>
            </a:p>
          </p:txBody>
        </p:sp>
        <p:sp>
          <p:nvSpPr>
            <p:cNvPr id="24604" name="Rectangle 28"/>
            <p:cNvSpPr>
              <a:spLocks noChangeArrowheads="1"/>
            </p:cNvSpPr>
            <p:nvPr/>
          </p:nvSpPr>
          <p:spPr bwMode="auto">
            <a:xfrm>
              <a:off x="43" y="0"/>
              <a:ext cx="0" cy="369332"/>
            </a:xfrm>
            <a:prstGeom prst="rect">
              <a:avLst/>
            </a:prstGeom>
            <a:noFill/>
            <a:ln w="9525">
              <a:noFill/>
              <a:miter lim="800000"/>
              <a:headEnd/>
              <a:tailEnd/>
            </a:ln>
            <a:effectLst/>
          </p:spPr>
          <p:txBody>
            <a:bodyPr>
              <a:spAutoFit/>
            </a:bodyPr>
            <a:lstStyle/>
            <a:p>
              <a:endParaRPr lang="vi-VN"/>
            </a:p>
          </p:txBody>
        </p:sp>
        <p:sp>
          <p:nvSpPr>
            <p:cNvPr id="24605" name="Rectangle 29"/>
            <p:cNvSpPr>
              <a:spLocks noChangeArrowheads="1"/>
            </p:cNvSpPr>
            <p:nvPr/>
          </p:nvSpPr>
          <p:spPr bwMode="auto">
            <a:xfrm>
              <a:off x="43" y="0"/>
              <a:ext cx="0" cy="369332"/>
            </a:xfrm>
            <a:prstGeom prst="rect">
              <a:avLst/>
            </a:prstGeom>
            <a:noFill/>
            <a:ln w="9525">
              <a:noFill/>
              <a:miter lim="800000"/>
              <a:headEnd/>
              <a:tailEnd/>
            </a:ln>
            <a:effectLst/>
          </p:spPr>
          <p:txBody>
            <a:bodyPr>
              <a:spAutoFit/>
            </a:bodyPr>
            <a:lstStyle/>
            <a:p>
              <a:endParaRPr lang="vi-VN"/>
            </a:p>
          </p:txBody>
        </p:sp>
      </p:grpSp>
      <p:sp>
        <p:nvSpPr>
          <p:cNvPr id="24608" name="Rectangle 32"/>
          <p:cNvSpPr>
            <a:spLocks noChangeArrowheads="1"/>
          </p:cNvSpPr>
          <p:nvPr/>
        </p:nvSpPr>
        <p:spPr bwMode="auto">
          <a:xfrm>
            <a:off x="3640015" y="2667000"/>
            <a:ext cx="9144000" cy="369332"/>
          </a:xfrm>
          <a:prstGeom prst="rect">
            <a:avLst/>
          </a:prstGeom>
          <a:noFill/>
          <a:ln w="9525">
            <a:noFill/>
            <a:miter lim="800000"/>
            <a:headEnd/>
            <a:tailEnd/>
          </a:ln>
          <a:effectLst/>
        </p:spPr>
        <p:txBody>
          <a:bodyPr>
            <a:spAutoFit/>
          </a:bodyPr>
          <a:lstStyle/>
          <a:p>
            <a:endParaRPr lang="vi-VN"/>
          </a:p>
        </p:txBody>
      </p:sp>
      <p:grpSp>
        <p:nvGrpSpPr>
          <p:cNvPr id="24621" name="Group 45"/>
          <p:cNvGrpSpPr>
            <a:grpSpLocks/>
          </p:cNvGrpSpPr>
          <p:nvPr/>
        </p:nvGrpSpPr>
        <p:grpSpPr bwMode="auto">
          <a:xfrm>
            <a:off x="43" y="0"/>
            <a:ext cx="0" cy="369332"/>
            <a:chOff x="43" y="0"/>
            <a:chExt cx="0" cy="369332"/>
          </a:xfrm>
        </p:grpSpPr>
        <p:sp>
          <p:nvSpPr>
            <p:cNvPr id="24615" name="Rectangle 39"/>
            <p:cNvSpPr>
              <a:spLocks noChangeArrowheads="1"/>
            </p:cNvSpPr>
            <p:nvPr/>
          </p:nvSpPr>
          <p:spPr bwMode="auto">
            <a:xfrm>
              <a:off x="43" y="0"/>
              <a:ext cx="0" cy="369332"/>
            </a:xfrm>
            <a:prstGeom prst="rect">
              <a:avLst/>
            </a:prstGeom>
            <a:noFill/>
            <a:ln w="9525">
              <a:noFill/>
              <a:miter lim="800000"/>
              <a:headEnd/>
              <a:tailEnd/>
            </a:ln>
            <a:effectLst/>
          </p:spPr>
          <p:txBody>
            <a:bodyPr>
              <a:spAutoFit/>
            </a:bodyPr>
            <a:lstStyle/>
            <a:p>
              <a:endParaRPr lang="vi-VN"/>
            </a:p>
          </p:txBody>
        </p:sp>
        <p:sp>
          <p:nvSpPr>
            <p:cNvPr id="24616" name="Rectangle 40"/>
            <p:cNvSpPr>
              <a:spLocks noChangeArrowheads="1"/>
            </p:cNvSpPr>
            <p:nvPr/>
          </p:nvSpPr>
          <p:spPr bwMode="auto">
            <a:xfrm>
              <a:off x="43" y="0"/>
              <a:ext cx="0" cy="369332"/>
            </a:xfrm>
            <a:prstGeom prst="rect">
              <a:avLst/>
            </a:prstGeom>
            <a:noFill/>
            <a:ln w="9525">
              <a:noFill/>
              <a:miter lim="800000"/>
              <a:headEnd/>
              <a:tailEnd/>
            </a:ln>
            <a:effectLst/>
          </p:spPr>
          <p:txBody>
            <a:bodyPr>
              <a:spAutoFit/>
            </a:bodyPr>
            <a:lstStyle/>
            <a:p>
              <a:endParaRPr lang="vi-VN"/>
            </a:p>
          </p:txBody>
        </p:sp>
        <p:sp>
          <p:nvSpPr>
            <p:cNvPr id="24617" name="Rectangle 41"/>
            <p:cNvSpPr>
              <a:spLocks noChangeArrowheads="1"/>
            </p:cNvSpPr>
            <p:nvPr/>
          </p:nvSpPr>
          <p:spPr bwMode="auto">
            <a:xfrm>
              <a:off x="43" y="0"/>
              <a:ext cx="0" cy="369332"/>
            </a:xfrm>
            <a:prstGeom prst="rect">
              <a:avLst/>
            </a:prstGeom>
            <a:noFill/>
            <a:ln w="9525">
              <a:noFill/>
              <a:miter lim="800000"/>
              <a:headEnd/>
              <a:tailEnd/>
            </a:ln>
            <a:effectLst/>
          </p:spPr>
          <p:txBody>
            <a:bodyPr>
              <a:spAutoFit/>
            </a:bodyPr>
            <a:lstStyle/>
            <a:p>
              <a:endParaRPr lang="vi-VN"/>
            </a:p>
          </p:txBody>
        </p:sp>
        <p:sp>
          <p:nvSpPr>
            <p:cNvPr id="24618" name="Rectangle 42"/>
            <p:cNvSpPr>
              <a:spLocks noChangeArrowheads="1"/>
            </p:cNvSpPr>
            <p:nvPr/>
          </p:nvSpPr>
          <p:spPr bwMode="auto">
            <a:xfrm>
              <a:off x="43" y="0"/>
              <a:ext cx="0" cy="369332"/>
            </a:xfrm>
            <a:prstGeom prst="rect">
              <a:avLst/>
            </a:prstGeom>
            <a:noFill/>
            <a:ln w="9525">
              <a:noFill/>
              <a:miter lim="800000"/>
              <a:headEnd/>
              <a:tailEnd/>
            </a:ln>
            <a:effectLst/>
          </p:spPr>
          <p:txBody>
            <a:bodyPr>
              <a:spAutoFit/>
            </a:bodyPr>
            <a:lstStyle/>
            <a:p>
              <a:endParaRPr lang="vi-VN"/>
            </a:p>
          </p:txBody>
        </p:sp>
        <p:sp>
          <p:nvSpPr>
            <p:cNvPr id="24619" name="Rectangle 43"/>
            <p:cNvSpPr>
              <a:spLocks noChangeArrowheads="1"/>
            </p:cNvSpPr>
            <p:nvPr/>
          </p:nvSpPr>
          <p:spPr bwMode="auto">
            <a:xfrm>
              <a:off x="43" y="0"/>
              <a:ext cx="0" cy="369332"/>
            </a:xfrm>
            <a:prstGeom prst="rect">
              <a:avLst/>
            </a:prstGeom>
            <a:noFill/>
            <a:ln w="9525">
              <a:noFill/>
              <a:miter lim="800000"/>
              <a:headEnd/>
              <a:tailEnd/>
            </a:ln>
            <a:effectLst/>
          </p:spPr>
          <p:txBody>
            <a:bodyPr>
              <a:spAutoFit/>
            </a:bodyPr>
            <a:lstStyle/>
            <a:p>
              <a:endParaRPr lang="vi-VN"/>
            </a:p>
          </p:txBody>
        </p:sp>
        <p:sp>
          <p:nvSpPr>
            <p:cNvPr id="24620" name="Rectangle 44"/>
            <p:cNvSpPr>
              <a:spLocks noChangeArrowheads="1"/>
            </p:cNvSpPr>
            <p:nvPr/>
          </p:nvSpPr>
          <p:spPr bwMode="auto">
            <a:xfrm>
              <a:off x="43" y="0"/>
              <a:ext cx="0" cy="369332"/>
            </a:xfrm>
            <a:prstGeom prst="rect">
              <a:avLst/>
            </a:prstGeom>
            <a:noFill/>
            <a:ln w="9525">
              <a:noFill/>
              <a:miter lim="800000"/>
              <a:headEnd/>
              <a:tailEnd/>
            </a:ln>
            <a:effectLst/>
          </p:spPr>
          <p:txBody>
            <a:bodyPr>
              <a:spAutoFit/>
            </a:bodyPr>
            <a:lstStyle/>
            <a:p>
              <a:endParaRPr lang="vi-VN"/>
            </a:p>
          </p:txBody>
        </p:sp>
      </p:grpSp>
      <p:grpSp>
        <p:nvGrpSpPr>
          <p:cNvPr id="24622" name="Group 46"/>
          <p:cNvGrpSpPr>
            <a:grpSpLocks/>
          </p:cNvGrpSpPr>
          <p:nvPr/>
        </p:nvGrpSpPr>
        <p:grpSpPr bwMode="auto">
          <a:xfrm>
            <a:off x="773723" y="1643064"/>
            <a:ext cx="7596554" cy="4376737"/>
            <a:chOff x="528" y="912"/>
            <a:chExt cx="5184" cy="2757"/>
          </a:xfrm>
        </p:grpSpPr>
        <p:pic>
          <p:nvPicPr>
            <p:cNvPr id="24614" name="Picture 38"/>
            <p:cNvPicPr>
              <a:picLocks noChangeAspect="1" noChangeArrowheads="1"/>
            </p:cNvPicPr>
            <p:nvPr/>
          </p:nvPicPr>
          <p:blipFill>
            <a:blip r:embed="rId3"/>
            <a:srcRect/>
            <a:stretch>
              <a:fillRect/>
            </a:stretch>
          </p:blipFill>
          <p:spPr bwMode="auto">
            <a:xfrm>
              <a:off x="576" y="924"/>
              <a:ext cx="1632" cy="1231"/>
            </a:xfrm>
            <a:prstGeom prst="rect">
              <a:avLst/>
            </a:prstGeom>
            <a:noFill/>
          </p:spPr>
        </p:pic>
        <p:pic>
          <p:nvPicPr>
            <p:cNvPr id="24613" name="Picture 37"/>
            <p:cNvPicPr>
              <a:picLocks noChangeAspect="1" noChangeArrowheads="1"/>
            </p:cNvPicPr>
            <p:nvPr/>
          </p:nvPicPr>
          <p:blipFill>
            <a:blip r:embed="rId4"/>
            <a:srcRect/>
            <a:stretch>
              <a:fillRect/>
            </a:stretch>
          </p:blipFill>
          <p:spPr bwMode="auto">
            <a:xfrm>
              <a:off x="2352" y="932"/>
              <a:ext cx="1632" cy="1228"/>
            </a:xfrm>
            <a:prstGeom prst="rect">
              <a:avLst/>
            </a:prstGeom>
            <a:noFill/>
          </p:spPr>
        </p:pic>
        <p:pic>
          <p:nvPicPr>
            <p:cNvPr id="24612" name="Picture 36"/>
            <p:cNvPicPr>
              <a:picLocks noChangeAspect="1" noChangeArrowheads="1"/>
            </p:cNvPicPr>
            <p:nvPr/>
          </p:nvPicPr>
          <p:blipFill>
            <a:blip r:embed="rId5"/>
            <a:srcRect/>
            <a:stretch>
              <a:fillRect/>
            </a:stretch>
          </p:blipFill>
          <p:spPr bwMode="auto">
            <a:xfrm>
              <a:off x="4128" y="912"/>
              <a:ext cx="1536" cy="1303"/>
            </a:xfrm>
            <a:prstGeom prst="rect">
              <a:avLst/>
            </a:prstGeom>
            <a:noFill/>
          </p:spPr>
        </p:pic>
        <p:pic>
          <p:nvPicPr>
            <p:cNvPr id="24611" name="Picture 35"/>
            <p:cNvPicPr>
              <a:picLocks noChangeAspect="1" noChangeArrowheads="1"/>
            </p:cNvPicPr>
            <p:nvPr/>
          </p:nvPicPr>
          <p:blipFill>
            <a:blip r:embed="rId6"/>
            <a:srcRect/>
            <a:stretch>
              <a:fillRect/>
            </a:stretch>
          </p:blipFill>
          <p:spPr bwMode="auto">
            <a:xfrm>
              <a:off x="528" y="2400"/>
              <a:ext cx="1632" cy="1269"/>
            </a:xfrm>
            <a:prstGeom prst="rect">
              <a:avLst/>
            </a:prstGeom>
            <a:noFill/>
          </p:spPr>
        </p:pic>
        <p:pic>
          <p:nvPicPr>
            <p:cNvPr id="24610" name="Picture 34"/>
            <p:cNvPicPr>
              <a:picLocks noChangeAspect="1" noChangeArrowheads="1"/>
            </p:cNvPicPr>
            <p:nvPr/>
          </p:nvPicPr>
          <p:blipFill>
            <a:blip r:embed="rId7"/>
            <a:srcRect/>
            <a:stretch>
              <a:fillRect/>
            </a:stretch>
          </p:blipFill>
          <p:spPr bwMode="auto">
            <a:xfrm>
              <a:off x="2352" y="2400"/>
              <a:ext cx="1632" cy="1265"/>
            </a:xfrm>
            <a:prstGeom prst="rect">
              <a:avLst/>
            </a:prstGeom>
            <a:noFill/>
          </p:spPr>
        </p:pic>
        <p:pic>
          <p:nvPicPr>
            <p:cNvPr id="24609" name="Picture 33"/>
            <p:cNvPicPr>
              <a:picLocks noChangeAspect="1" noChangeArrowheads="1"/>
            </p:cNvPicPr>
            <p:nvPr/>
          </p:nvPicPr>
          <p:blipFill>
            <a:blip r:embed="rId8"/>
            <a:srcRect/>
            <a:stretch>
              <a:fillRect/>
            </a:stretch>
          </p:blipFill>
          <p:spPr bwMode="auto">
            <a:xfrm>
              <a:off x="4128" y="2400"/>
              <a:ext cx="1584" cy="1236"/>
            </a:xfrm>
            <a:prstGeom prst="rect">
              <a:avLst/>
            </a:prstGeom>
            <a:noFill/>
          </p:spPr>
        </p:pic>
      </p:grpSp>
    </p:spTree>
    <p:extLst>
      <p:ext uri="{BB962C8B-B14F-4D97-AF65-F5344CB8AC3E}">
        <p14:creationId xmlns:p14="http://schemas.microsoft.com/office/powerpoint/2010/main" val="1869760792"/>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9347" name="Rectangle 3"/>
          <p:cNvSpPr>
            <a:spLocks noGrp="1" noChangeArrowheads="1"/>
          </p:cNvSpPr>
          <p:nvPr>
            <p:ph type="body" idx="1"/>
          </p:nvPr>
        </p:nvSpPr>
        <p:spPr>
          <a:xfrm>
            <a:off x="457200" y="2667000"/>
            <a:ext cx="8458200" cy="3200400"/>
          </a:xfrm>
        </p:spPr>
        <p:txBody>
          <a:bodyPr/>
          <a:lstStyle/>
          <a:p>
            <a:pPr marL="0" indent="0" eaLnBrk="1" hangingPunct="1">
              <a:spcBef>
                <a:spcPct val="55000"/>
              </a:spcBef>
              <a:buFont typeface="Wingdings" pitchFamily="2" charset="2"/>
              <a:buNone/>
            </a:pPr>
            <a:r>
              <a:rPr lang="en-US" sz="2800" err="1">
                <a:solidFill>
                  <a:srgbClr val="0000CC"/>
                </a:solidFill>
                <a:latin typeface="VNI-Helve" pitchFamily="2" charset="0"/>
              </a:rPr>
              <a:t>Haøng</a:t>
            </a:r>
            <a:r>
              <a:rPr lang="en-US" sz="2800">
                <a:solidFill>
                  <a:srgbClr val="0000CC"/>
                </a:solidFill>
                <a:latin typeface="VNI-Helve" pitchFamily="2" charset="0"/>
              </a:rPr>
              <a:t> </a:t>
            </a:r>
            <a:r>
              <a:rPr lang="en-US" sz="2800" err="1">
                <a:solidFill>
                  <a:srgbClr val="0000CC"/>
                </a:solidFill>
                <a:latin typeface="VNI-Helve" pitchFamily="2" charset="0"/>
              </a:rPr>
              <a:t>ñaàu</a:t>
            </a:r>
            <a:r>
              <a:rPr lang="en-US" sz="2800">
                <a:solidFill>
                  <a:srgbClr val="0000CC"/>
                </a:solidFill>
                <a:latin typeface="VNI-Helve" pitchFamily="2" charset="0"/>
              </a:rPr>
              <a:t> </a:t>
            </a:r>
            <a:r>
              <a:rPr lang="en-US" sz="2800" err="1">
                <a:solidFill>
                  <a:srgbClr val="0000CC"/>
                </a:solidFill>
                <a:latin typeface="VNI-Helve" pitchFamily="2" charset="0"/>
              </a:rPr>
              <a:t>trong</a:t>
            </a:r>
            <a:r>
              <a:rPr lang="en-US" sz="2800">
                <a:solidFill>
                  <a:srgbClr val="0000CC"/>
                </a:solidFill>
                <a:latin typeface="VNI-Helve" pitchFamily="2" charset="0"/>
              </a:rPr>
              <a:t> </a:t>
            </a:r>
            <a:r>
              <a:rPr lang="en-US" sz="2800" err="1">
                <a:solidFill>
                  <a:srgbClr val="0000CC"/>
                </a:solidFill>
                <a:latin typeface="VNI-Helve" pitchFamily="2" charset="0"/>
              </a:rPr>
              <a:t>caùc</a:t>
            </a:r>
            <a:r>
              <a:rPr lang="en-US" sz="2800">
                <a:solidFill>
                  <a:srgbClr val="0000CC"/>
                </a:solidFill>
                <a:latin typeface="VNI-Helve" pitchFamily="2" charset="0"/>
              </a:rPr>
              <a:t> </a:t>
            </a:r>
            <a:r>
              <a:rPr lang="en-US" sz="2800" err="1">
                <a:solidFill>
                  <a:srgbClr val="0000CC"/>
                </a:solidFill>
                <a:latin typeface="VNI-Helve" pitchFamily="2" charset="0"/>
              </a:rPr>
              <a:t>beänh</a:t>
            </a:r>
            <a:r>
              <a:rPr lang="en-US" sz="2800">
                <a:solidFill>
                  <a:srgbClr val="0000CC"/>
                </a:solidFill>
                <a:latin typeface="VNI-Helve" pitchFamily="2" charset="0"/>
              </a:rPr>
              <a:t> </a:t>
            </a:r>
            <a:r>
              <a:rPr lang="en-US" sz="2800" err="1">
                <a:solidFill>
                  <a:srgbClr val="0000CC"/>
                </a:solidFill>
                <a:latin typeface="VNI-Helve" pitchFamily="2" charset="0"/>
              </a:rPr>
              <a:t>haäu</a:t>
            </a:r>
            <a:r>
              <a:rPr lang="en-US" sz="2800">
                <a:solidFill>
                  <a:srgbClr val="0000CC"/>
                </a:solidFill>
                <a:latin typeface="VNI-Helve" pitchFamily="2" charset="0"/>
              </a:rPr>
              <a:t> </a:t>
            </a:r>
            <a:r>
              <a:rPr lang="en-US" sz="2800" err="1">
                <a:solidFill>
                  <a:srgbClr val="0000CC"/>
                </a:solidFill>
                <a:latin typeface="VNI-Helve" pitchFamily="2" charset="0"/>
              </a:rPr>
              <a:t>moân</a:t>
            </a:r>
            <a:r>
              <a:rPr lang="en-US" sz="2800">
                <a:solidFill>
                  <a:srgbClr val="0000CC"/>
                </a:solidFill>
                <a:latin typeface="VNI-Helve" pitchFamily="2" charset="0"/>
              </a:rPr>
              <a:t> </a:t>
            </a:r>
            <a:r>
              <a:rPr lang="en-US" sz="2800" err="1">
                <a:solidFill>
                  <a:srgbClr val="0000CC"/>
                </a:solidFill>
                <a:latin typeface="VNI-Helve" pitchFamily="2" charset="0"/>
              </a:rPr>
              <a:t>tröïc</a:t>
            </a:r>
            <a:r>
              <a:rPr lang="en-US" sz="2800">
                <a:solidFill>
                  <a:srgbClr val="0000CC"/>
                </a:solidFill>
                <a:latin typeface="VNI-Helve" pitchFamily="2" charset="0"/>
              </a:rPr>
              <a:t> </a:t>
            </a:r>
            <a:r>
              <a:rPr lang="en-US" sz="2800" err="1">
                <a:solidFill>
                  <a:srgbClr val="0000CC"/>
                </a:solidFill>
                <a:latin typeface="VNI-Helve" pitchFamily="2" charset="0"/>
              </a:rPr>
              <a:t>traøng</a:t>
            </a:r>
            <a:endParaRPr lang="en-US" sz="2800">
              <a:solidFill>
                <a:srgbClr val="0000CC"/>
              </a:solidFill>
              <a:latin typeface="VNI-Helve" pitchFamily="2" charset="0"/>
            </a:endParaRPr>
          </a:p>
          <a:p>
            <a:pPr marL="0" indent="0" eaLnBrk="1" hangingPunct="1">
              <a:spcBef>
                <a:spcPct val="55000"/>
              </a:spcBef>
              <a:buFont typeface="Wingdings" pitchFamily="2" charset="2"/>
              <a:buNone/>
            </a:pPr>
            <a:r>
              <a:rPr lang="en-US" sz="2800" err="1">
                <a:solidFill>
                  <a:srgbClr val="0000CC"/>
                </a:solidFill>
                <a:latin typeface="VNI-Helve" pitchFamily="2" charset="0"/>
              </a:rPr>
              <a:t>Khoâng</a:t>
            </a:r>
            <a:r>
              <a:rPr lang="en-US" sz="2800">
                <a:solidFill>
                  <a:srgbClr val="0000CC"/>
                </a:solidFill>
                <a:latin typeface="VNI-Helve" pitchFamily="2" charset="0"/>
              </a:rPr>
              <a:t> </a:t>
            </a:r>
            <a:r>
              <a:rPr lang="en-US" sz="2800" err="1">
                <a:solidFill>
                  <a:srgbClr val="0000CC"/>
                </a:solidFill>
                <a:latin typeface="VNI-Helve" pitchFamily="2" charset="0"/>
              </a:rPr>
              <a:t>nguy</a:t>
            </a:r>
            <a:r>
              <a:rPr lang="en-US" sz="2800">
                <a:solidFill>
                  <a:srgbClr val="0000CC"/>
                </a:solidFill>
                <a:latin typeface="VNI-Helve" pitchFamily="2" charset="0"/>
              </a:rPr>
              <a:t> </a:t>
            </a:r>
            <a:r>
              <a:rPr lang="en-US" sz="2800" err="1">
                <a:solidFill>
                  <a:srgbClr val="0000CC"/>
                </a:solidFill>
                <a:latin typeface="VNI-Helve" pitchFamily="2" charset="0"/>
              </a:rPr>
              <a:t>hieåm</a:t>
            </a:r>
            <a:r>
              <a:rPr lang="en-US" sz="2800">
                <a:solidFill>
                  <a:srgbClr val="0000CC"/>
                </a:solidFill>
                <a:latin typeface="VNI-Helve" pitchFamily="2" charset="0"/>
              </a:rPr>
              <a:t>, </a:t>
            </a:r>
            <a:r>
              <a:rPr lang="en-US" sz="2800" err="1">
                <a:solidFill>
                  <a:srgbClr val="0000CC"/>
                </a:solidFill>
                <a:latin typeface="VNI-Helve" pitchFamily="2" charset="0"/>
              </a:rPr>
              <a:t>gaây</a:t>
            </a:r>
            <a:r>
              <a:rPr lang="en-US" sz="2800">
                <a:solidFill>
                  <a:srgbClr val="0000CC"/>
                </a:solidFill>
                <a:latin typeface="VNI-Helve" pitchFamily="2" charset="0"/>
              </a:rPr>
              <a:t> </a:t>
            </a:r>
            <a:r>
              <a:rPr lang="en-US" sz="2800" err="1">
                <a:solidFill>
                  <a:srgbClr val="0000CC"/>
                </a:solidFill>
                <a:latin typeface="VNI-Helve" pitchFamily="2" charset="0"/>
              </a:rPr>
              <a:t>phieàn</a:t>
            </a:r>
            <a:r>
              <a:rPr lang="en-US" sz="2800">
                <a:solidFill>
                  <a:srgbClr val="0000CC"/>
                </a:solidFill>
                <a:latin typeface="VNI-Helve" pitchFamily="2" charset="0"/>
              </a:rPr>
              <a:t> </a:t>
            </a:r>
            <a:r>
              <a:rPr lang="en-US" sz="2800" err="1">
                <a:solidFill>
                  <a:srgbClr val="0000CC"/>
                </a:solidFill>
                <a:latin typeface="VNI-Helve" pitchFamily="2" charset="0"/>
              </a:rPr>
              <a:t>haø</a:t>
            </a:r>
            <a:r>
              <a:rPr lang="en-US" sz="2800">
                <a:solidFill>
                  <a:srgbClr val="0000CC"/>
                </a:solidFill>
                <a:latin typeface="VNI-Helve" pitchFamily="2" charset="0"/>
              </a:rPr>
              <a:t>, </a:t>
            </a:r>
            <a:r>
              <a:rPr lang="en-US" sz="2800" err="1">
                <a:solidFill>
                  <a:srgbClr val="0000CC"/>
                </a:solidFill>
                <a:latin typeface="VNI-Helve" pitchFamily="2" charset="0"/>
              </a:rPr>
              <a:t>giaûm</a:t>
            </a:r>
            <a:r>
              <a:rPr lang="en-US" sz="2800">
                <a:solidFill>
                  <a:srgbClr val="0000CC"/>
                </a:solidFill>
                <a:latin typeface="VNI-Helve" pitchFamily="2" charset="0"/>
              </a:rPr>
              <a:t> </a:t>
            </a:r>
            <a:r>
              <a:rPr lang="en-US" sz="2800" err="1">
                <a:solidFill>
                  <a:srgbClr val="0000CC"/>
                </a:solidFill>
                <a:latin typeface="VNI-Helve" pitchFamily="2" charset="0"/>
              </a:rPr>
              <a:t>naêng</a:t>
            </a:r>
            <a:r>
              <a:rPr lang="en-US" sz="2800">
                <a:solidFill>
                  <a:srgbClr val="0000CC"/>
                </a:solidFill>
                <a:latin typeface="VNI-Helve" pitchFamily="2" charset="0"/>
              </a:rPr>
              <a:t> </a:t>
            </a:r>
            <a:r>
              <a:rPr lang="en-US" sz="2800" err="1">
                <a:solidFill>
                  <a:srgbClr val="0000CC"/>
                </a:solidFill>
                <a:latin typeface="VNI-Helve" pitchFamily="2" charset="0"/>
              </a:rPr>
              <a:t>suaát</a:t>
            </a:r>
            <a:r>
              <a:rPr lang="en-US" sz="2800">
                <a:solidFill>
                  <a:srgbClr val="0000CC"/>
                </a:solidFill>
                <a:latin typeface="VNI-Helve" pitchFamily="2" charset="0"/>
              </a:rPr>
              <a:t>						   </a:t>
            </a:r>
          </a:p>
          <a:p>
            <a:pPr marL="0" indent="0" eaLnBrk="1" hangingPunct="1">
              <a:spcBef>
                <a:spcPct val="55000"/>
              </a:spcBef>
              <a:buFont typeface="Wingdings" pitchFamily="2" charset="2"/>
              <a:buNone/>
            </a:pPr>
            <a:r>
              <a:rPr lang="en-US" sz="2800" err="1">
                <a:solidFill>
                  <a:srgbClr val="0000CC"/>
                </a:solidFill>
                <a:latin typeface="VNI-Helve" pitchFamily="2" charset="0"/>
              </a:rPr>
              <a:t>Chaån</a:t>
            </a:r>
            <a:r>
              <a:rPr lang="en-US" sz="2800">
                <a:solidFill>
                  <a:srgbClr val="0000CC"/>
                </a:solidFill>
                <a:latin typeface="VNI-Helve" pitchFamily="2" charset="0"/>
              </a:rPr>
              <a:t> </a:t>
            </a:r>
            <a:r>
              <a:rPr lang="en-US" sz="2800" err="1">
                <a:solidFill>
                  <a:srgbClr val="0000CC"/>
                </a:solidFill>
                <a:latin typeface="VNI-Helve" pitchFamily="2" charset="0"/>
              </a:rPr>
              <a:t>ñoaùn</a:t>
            </a:r>
            <a:r>
              <a:rPr lang="en-US" sz="2800">
                <a:solidFill>
                  <a:srgbClr val="0000CC"/>
                </a:solidFill>
                <a:latin typeface="VNI-Helve" pitchFamily="2" charset="0"/>
              </a:rPr>
              <a:t> </a:t>
            </a:r>
            <a:r>
              <a:rPr lang="en-US" sz="2800" err="1">
                <a:solidFill>
                  <a:srgbClr val="0000CC"/>
                </a:solidFill>
                <a:latin typeface="VNI-Helve" pitchFamily="2" charset="0"/>
              </a:rPr>
              <a:t>coøn</a:t>
            </a:r>
            <a:r>
              <a:rPr lang="en-US" sz="2800">
                <a:solidFill>
                  <a:srgbClr val="0000CC"/>
                </a:solidFill>
                <a:latin typeface="VNI-Helve" pitchFamily="2" charset="0"/>
              </a:rPr>
              <a:t> </a:t>
            </a:r>
            <a:r>
              <a:rPr lang="en-US" sz="2800" err="1">
                <a:solidFill>
                  <a:srgbClr val="0000CC"/>
                </a:solidFill>
                <a:latin typeface="VNI-Helve" pitchFamily="2" charset="0"/>
              </a:rPr>
              <a:t>nhieàu</a:t>
            </a:r>
            <a:r>
              <a:rPr lang="en-US" sz="2800">
                <a:solidFill>
                  <a:srgbClr val="0000CC"/>
                </a:solidFill>
                <a:latin typeface="VNI-Helve" pitchFamily="2" charset="0"/>
              </a:rPr>
              <a:t> </a:t>
            </a:r>
            <a:r>
              <a:rPr lang="en-US" sz="2800" err="1">
                <a:solidFill>
                  <a:srgbClr val="0000CC"/>
                </a:solidFill>
                <a:latin typeface="VNI-Helve" pitchFamily="2" charset="0"/>
              </a:rPr>
              <a:t>sai</a:t>
            </a:r>
            <a:r>
              <a:rPr lang="en-US" sz="2800">
                <a:solidFill>
                  <a:srgbClr val="0000CC"/>
                </a:solidFill>
                <a:latin typeface="VNI-Helve" pitchFamily="2" charset="0"/>
              </a:rPr>
              <a:t> </a:t>
            </a:r>
            <a:r>
              <a:rPr lang="en-US" sz="2800" err="1">
                <a:solidFill>
                  <a:srgbClr val="0000CC"/>
                </a:solidFill>
                <a:latin typeface="VNI-Helve" pitchFamily="2" charset="0"/>
              </a:rPr>
              <a:t>laàm</a:t>
            </a:r>
            <a:endParaRPr lang="en-US" sz="2800">
              <a:solidFill>
                <a:srgbClr val="0000CC"/>
              </a:solidFill>
              <a:latin typeface="VNI-Helve" pitchFamily="2" charset="0"/>
            </a:endParaRPr>
          </a:p>
          <a:p>
            <a:pPr marL="0" indent="0" eaLnBrk="1" hangingPunct="1">
              <a:spcBef>
                <a:spcPct val="55000"/>
              </a:spcBef>
              <a:buFont typeface="Wingdings" pitchFamily="2" charset="2"/>
              <a:buNone/>
            </a:pPr>
            <a:r>
              <a:rPr lang="en-US" sz="2800" err="1">
                <a:solidFill>
                  <a:srgbClr val="0000CC"/>
                </a:solidFill>
                <a:latin typeface="VNI-Helve" pitchFamily="2" charset="0"/>
              </a:rPr>
              <a:t>Ñieàu</a:t>
            </a:r>
            <a:r>
              <a:rPr lang="en-US" sz="2800">
                <a:solidFill>
                  <a:srgbClr val="0000CC"/>
                </a:solidFill>
                <a:latin typeface="VNI-Helve" pitchFamily="2" charset="0"/>
              </a:rPr>
              <a:t> </a:t>
            </a:r>
            <a:r>
              <a:rPr lang="en-US" sz="2800" err="1">
                <a:solidFill>
                  <a:srgbClr val="0000CC"/>
                </a:solidFill>
                <a:latin typeface="VNI-Helve" pitchFamily="2" charset="0"/>
              </a:rPr>
              <a:t>trò</a:t>
            </a:r>
            <a:r>
              <a:rPr lang="en-US" sz="2800">
                <a:solidFill>
                  <a:srgbClr val="0000CC"/>
                </a:solidFill>
                <a:latin typeface="VNI-Helve" pitchFamily="2" charset="0"/>
              </a:rPr>
              <a:t> </a:t>
            </a:r>
            <a:r>
              <a:rPr lang="en-US" sz="2800" err="1">
                <a:solidFill>
                  <a:srgbClr val="0000CC"/>
                </a:solidFill>
                <a:latin typeface="VNI-Helve" pitchFamily="2" charset="0"/>
              </a:rPr>
              <a:t>coù</a:t>
            </a:r>
            <a:r>
              <a:rPr lang="en-US" sz="2800">
                <a:solidFill>
                  <a:srgbClr val="0000CC"/>
                </a:solidFill>
                <a:latin typeface="VNI-Helve" pitchFamily="2" charset="0"/>
              </a:rPr>
              <a:t> </a:t>
            </a:r>
            <a:r>
              <a:rPr lang="en-US" sz="2800" err="1">
                <a:solidFill>
                  <a:srgbClr val="0000CC"/>
                </a:solidFill>
                <a:latin typeface="VNI-Helve" pitchFamily="2" charset="0"/>
              </a:rPr>
              <a:t>nhieàu</a:t>
            </a:r>
            <a:r>
              <a:rPr lang="en-US" sz="2800">
                <a:solidFill>
                  <a:srgbClr val="0000CC"/>
                </a:solidFill>
                <a:latin typeface="VNI-Helve" pitchFamily="2" charset="0"/>
              </a:rPr>
              <a:t> </a:t>
            </a:r>
            <a:r>
              <a:rPr lang="en-US" sz="2800" err="1">
                <a:solidFill>
                  <a:srgbClr val="0000CC"/>
                </a:solidFill>
                <a:latin typeface="VNI-Helve" pitchFamily="2" charset="0"/>
              </a:rPr>
              <a:t>quan</a:t>
            </a:r>
            <a:r>
              <a:rPr lang="en-US" sz="2800">
                <a:solidFill>
                  <a:srgbClr val="0000CC"/>
                </a:solidFill>
                <a:latin typeface="VNI-Helve" pitchFamily="2" charset="0"/>
              </a:rPr>
              <a:t> </a:t>
            </a:r>
            <a:r>
              <a:rPr lang="en-US" sz="2800" err="1">
                <a:solidFill>
                  <a:srgbClr val="0000CC"/>
                </a:solidFill>
                <a:latin typeface="VNI-Helve" pitchFamily="2" charset="0"/>
              </a:rPr>
              <a:t>ñieåm</a:t>
            </a:r>
            <a:r>
              <a:rPr lang="en-US" sz="2800">
                <a:solidFill>
                  <a:srgbClr val="0000CC"/>
                </a:solidFill>
                <a:latin typeface="VNI-Helve" pitchFamily="2" charset="0"/>
              </a:rPr>
              <a:t>, </a:t>
            </a:r>
            <a:r>
              <a:rPr lang="en-US" sz="2800" err="1">
                <a:solidFill>
                  <a:srgbClr val="0000CC"/>
                </a:solidFill>
                <a:latin typeface="VNI-Helve" pitchFamily="2" charset="0"/>
              </a:rPr>
              <a:t>nhieàu</a:t>
            </a:r>
            <a:r>
              <a:rPr lang="en-US" sz="2800">
                <a:solidFill>
                  <a:srgbClr val="0000CC"/>
                </a:solidFill>
                <a:latin typeface="VNI-Helve" pitchFamily="2" charset="0"/>
              </a:rPr>
              <a:t> </a:t>
            </a:r>
            <a:r>
              <a:rPr lang="en-US" sz="2800" err="1">
                <a:solidFill>
                  <a:srgbClr val="0000CC"/>
                </a:solidFill>
                <a:latin typeface="VNI-Helve" pitchFamily="2" charset="0"/>
              </a:rPr>
              <a:t>phöông</a:t>
            </a:r>
            <a:r>
              <a:rPr lang="en-US" sz="2800">
                <a:solidFill>
                  <a:srgbClr val="0000CC"/>
                </a:solidFill>
                <a:latin typeface="VNI-Helve" pitchFamily="2" charset="0"/>
              </a:rPr>
              <a:t> </a:t>
            </a:r>
            <a:r>
              <a:rPr lang="en-US" sz="2800" err="1">
                <a:solidFill>
                  <a:srgbClr val="0000CC"/>
                </a:solidFill>
                <a:latin typeface="VNI-Helve" pitchFamily="2" charset="0"/>
              </a:rPr>
              <a:t>phaùp</a:t>
            </a:r>
            <a:endParaRPr lang="en-US" sz="2800">
              <a:solidFill>
                <a:srgbClr val="0000CC"/>
              </a:solidFill>
              <a:latin typeface="VNI-Helve" pitchFamily="2" charset="0"/>
            </a:endParaRPr>
          </a:p>
        </p:txBody>
      </p:sp>
      <p:grpSp>
        <p:nvGrpSpPr>
          <p:cNvPr id="2" name="Group 8"/>
          <p:cNvGrpSpPr>
            <a:grpSpLocks noChangeAspect="1"/>
          </p:cNvGrpSpPr>
          <p:nvPr/>
        </p:nvGrpSpPr>
        <p:grpSpPr bwMode="auto">
          <a:xfrm>
            <a:off x="2743200" y="914400"/>
            <a:ext cx="3446463" cy="1216025"/>
            <a:chOff x="1728" y="624"/>
            <a:chExt cx="2448" cy="864"/>
          </a:xfrm>
        </p:grpSpPr>
        <p:sp>
          <p:nvSpPr>
            <p:cNvPr id="569350" name="Oval 6"/>
            <p:cNvSpPr>
              <a:spLocks noChangeAspect="1" noChangeArrowheads="1"/>
            </p:cNvSpPr>
            <p:nvPr/>
          </p:nvSpPr>
          <p:spPr bwMode="auto">
            <a:xfrm>
              <a:off x="1728" y="624"/>
              <a:ext cx="2448" cy="864"/>
            </a:xfrm>
            <a:prstGeom prst="ellipse">
              <a:avLst/>
            </a:prstGeom>
            <a:solidFill>
              <a:srgbClr val="34349E"/>
            </a:solidFill>
            <a:ln w="9525">
              <a:solidFill>
                <a:schemeClr val="bg2"/>
              </a:solidFill>
              <a:miter lim="800000"/>
              <a:headEnd/>
              <a:tailEnd/>
            </a:ln>
            <a:effectLst>
              <a:outerShdw sy="50000" kx="2453608" rotWithShape="0">
                <a:schemeClr val="bg2"/>
              </a:outerShdw>
            </a:effectLst>
          </p:spPr>
          <p:txBody>
            <a:bodyPr wrap="none" anchor="ctr"/>
            <a:lstStyle/>
            <a:p>
              <a:pPr algn="ctr">
                <a:defRPr/>
              </a:pPr>
              <a:endParaRPr lang="vi-VN">
                <a:solidFill>
                  <a:schemeClr val="bg2"/>
                </a:solidFill>
              </a:endParaRPr>
            </a:p>
          </p:txBody>
        </p:sp>
        <p:sp>
          <p:nvSpPr>
            <p:cNvPr id="3077" name="WordArt 5"/>
            <p:cNvSpPr>
              <a:spLocks noChangeAspect="1" noChangeArrowheads="1" noChangeShapeType="1" noTextEdit="1"/>
            </p:cNvSpPr>
            <p:nvPr/>
          </p:nvSpPr>
          <p:spPr bwMode="auto">
            <a:xfrm>
              <a:off x="2016" y="816"/>
              <a:ext cx="1872" cy="480"/>
            </a:xfrm>
            <a:prstGeom prst="rect">
              <a:avLst/>
            </a:prstGeom>
          </p:spPr>
          <p:txBody>
            <a:bodyPr wrap="none" fromWordArt="1">
              <a:prstTxWarp prst="textPlain">
                <a:avLst>
                  <a:gd name="adj" fmla="val 50000"/>
                </a:avLst>
              </a:prstTxWarp>
            </a:bodyPr>
            <a:lstStyle/>
            <a:p>
              <a:pPr algn="ctr"/>
              <a:r>
                <a:rPr lang="vi-VN" sz="3600" kern="10">
                  <a:ln w="9525">
                    <a:noFill/>
                    <a:miter lim="800000"/>
                    <a:headEnd/>
                    <a:tailEnd/>
                  </a:ln>
                  <a:gradFill rotWithShape="1">
                    <a:gsLst>
                      <a:gs pos="0">
                        <a:srgbClr val="FFFF00"/>
                      </a:gs>
                      <a:gs pos="100000">
                        <a:srgbClr val="F87C00"/>
                      </a:gs>
                    </a:gsLst>
                    <a:path path="rect">
                      <a:fillToRect l="50000" t="50000" r="50000" b="50000"/>
                    </a:path>
                  </a:gradFill>
                  <a:effectLst>
                    <a:outerShdw dist="35921" dir="2700000" algn="ctr" rotWithShape="0">
                      <a:srgbClr val="C0C0C0"/>
                    </a:outerShdw>
                  </a:effectLst>
                  <a:latin typeface="Times New Roman"/>
                  <a:cs typeface="Times New Roman"/>
                </a:rPr>
                <a:t>BỆNH TRĨ</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4" presetClass="entr" presetSubtype="10" fill="hold" grpId="0" nodeType="afterEffect">
                                  <p:stCondLst>
                                    <p:cond delay="0"/>
                                  </p:stCondLst>
                                  <p:childTnLst>
                                    <p:set>
                                      <p:cBhvr>
                                        <p:cTn id="13" dur="1" fill="hold">
                                          <p:stCondLst>
                                            <p:cond delay="0"/>
                                          </p:stCondLst>
                                        </p:cTn>
                                        <p:tgtEl>
                                          <p:spTgt spid="569347">
                                            <p:txEl>
                                              <p:pRg st="0" end="0"/>
                                            </p:txEl>
                                          </p:spTgt>
                                        </p:tgtEl>
                                        <p:attrNameLst>
                                          <p:attrName>style.visibility</p:attrName>
                                        </p:attrNameLst>
                                      </p:cBhvr>
                                      <p:to>
                                        <p:strVal val="visible"/>
                                      </p:to>
                                    </p:set>
                                    <p:animEffect transition="in" filter="randombar(horizontal)">
                                      <p:cBhvr>
                                        <p:cTn id="14" dur="500"/>
                                        <p:tgtEl>
                                          <p:spTgt spid="569347">
                                            <p:txEl>
                                              <p:pRg st="0" end="0"/>
                                            </p:txEl>
                                          </p:spTgt>
                                        </p:tgtEl>
                                      </p:cBhvr>
                                    </p:animEffect>
                                  </p:childTnLst>
                                </p:cTn>
                              </p:par>
                            </p:childTnLst>
                          </p:cTn>
                        </p:par>
                        <p:par>
                          <p:cTn id="15" fill="hold">
                            <p:stCondLst>
                              <p:cond delay="1500"/>
                            </p:stCondLst>
                            <p:childTnLst>
                              <p:par>
                                <p:cTn id="16" presetID="14" presetClass="entr" presetSubtype="10" fill="hold" grpId="0" nodeType="afterEffect">
                                  <p:stCondLst>
                                    <p:cond delay="0"/>
                                  </p:stCondLst>
                                  <p:childTnLst>
                                    <p:set>
                                      <p:cBhvr>
                                        <p:cTn id="17" dur="1" fill="hold">
                                          <p:stCondLst>
                                            <p:cond delay="0"/>
                                          </p:stCondLst>
                                        </p:cTn>
                                        <p:tgtEl>
                                          <p:spTgt spid="569347">
                                            <p:txEl>
                                              <p:pRg st="1" end="1"/>
                                            </p:txEl>
                                          </p:spTgt>
                                        </p:tgtEl>
                                        <p:attrNameLst>
                                          <p:attrName>style.visibility</p:attrName>
                                        </p:attrNameLst>
                                      </p:cBhvr>
                                      <p:to>
                                        <p:strVal val="visible"/>
                                      </p:to>
                                    </p:set>
                                    <p:animEffect transition="in" filter="randombar(horizontal)">
                                      <p:cBhvr>
                                        <p:cTn id="18" dur="500"/>
                                        <p:tgtEl>
                                          <p:spTgt spid="569347">
                                            <p:txEl>
                                              <p:pRg st="1" end="1"/>
                                            </p:txEl>
                                          </p:spTgt>
                                        </p:tgtEl>
                                      </p:cBhvr>
                                    </p:animEffect>
                                  </p:childTnLst>
                                </p:cTn>
                              </p:par>
                            </p:childTnLst>
                          </p:cTn>
                        </p:par>
                        <p:par>
                          <p:cTn id="19" fill="hold">
                            <p:stCondLst>
                              <p:cond delay="2000"/>
                            </p:stCondLst>
                            <p:childTnLst>
                              <p:par>
                                <p:cTn id="20" presetID="14" presetClass="entr" presetSubtype="10" fill="hold" grpId="0" nodeType="afterEffect">
                                  <p:stCondLst>
                                    <p:cond delay="0"/>
                                  </p:stCondLst>
                                  <p:childTnLst>
                                    <p:set>
                                      <p:cBhvr>
                                        <p:cTn id="21" dur="1" fill="hold">
                                          <p:stCondLst>
                                            <p:cond delay="0"/>
                                          </p:stCondLst>
                                        </p:cTn>
                                        <p:tgtEl>
                                          <p:spTgt spid="569347">
                                            <p:txEl>
                                              <p:pRg st="2" end="2"/>
                                            </p:txEl>
                                          </p:spTgt>
                                        </p:tgtEl>
                                        <p:attrNameLst>
                                          <p:attrName>style.visibility</p:attrName>
                                        </p:attrNameLst>
                                      </p:cBhvr>
                                      <p:to>
                                        <p:strVal val="visible"/>
                                      </p:to>
                                    </p:set>
                                    <p:animEffect transition="in" filter="randombar(horizontal)">
                                      <p:cBhvr>
                                        <p:cTn id="22" dur="500"/>
                                        <p:tgtEl>
                                          <p:spTgt spid="569347">
                                            <p:txEl>
                                              <p:pRg st="2" end="2"/>
                                            </p:txEl>
                                          </p:spTgt>
                                        </p:tgtEl>
                                      </p:cBhvr>
                                    </p:animEffect>
                                  </p:childTnLst>
                                </p:cTn>
                              </p:par>
                            </p:childTnLst>
                          </p:cTn>
                        </p:par>
                        <p:par>
                          <p:cTn id="23" fill="hold">
                            <p:stCondLst>
                              <p:cond delay="2500"/>
                            </p:stCondLst>
                            <p:childTnLst>
                              <p:par>
                                <p:cTn id="24" presetID="14" presetClass="entr" presetSubtype="10" fill="hold" grpId="0" nodeType="afterEffect">
                                  <p:stCondLst>
                                    <p:cond delay="0"/>
                                  </p:stCondLst>
                                  <p:childTnLst>
                                    <p:set>
                                      <p:cBhvr>
                                        <p:cTn id="25" dur="1" fill="hold">
                                          <p:stCondLst>
                                            <p:cond delay="0"/>
                                          </p:stCondLst>
                                        </p:cTn>
                                        <p:tgtEl>
                                          <p:spTgt spid="569347">
                                            <p:txEl>
                                              <p:pRg st="3" end="3"/>
                                            </p:txEl>
                                          </p:spTgt>
                                        </p:tgtEl>
                                        <p:attrNameLst>
                                          <p:attrName>style.visibility</p:attrName>
                                        </p:attrNameLst>
                                      </p:cBhvr>
                                      <p:to>
                                        <p:strVal val="visible"/>
                                      </p:to>
                                    </p:set>
                                    <p:animEffect transition="in" filter="randombar(horizontal)">
                                      <p:cBhvr>
                                        <p:cTn id="26" dur="500"/>
                                        <p:tgtEl>
                                          <p:spTgt spid="5693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47" grpId="0" build="p" autoUpdateAnimBg="0"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auto">
          <a:xfrm>
            <a:off x="990600" y="1752600"/>
            <a:ext cx="7696200" cy="4464050"/>
          </a:xfrm>
          <a:prstGeom prst="rect">
            <a:avLst/>
          </a:prstGeom>
          <a:noFill/>
          <a:ln w="9525">
            <a:noFill/>
            <a:miter lim="800000"/>
            <a:headEnd/>
            <a:tailEnd/>
          </a:ln>
        </p:spPr>
        <p:txBody>
          <a:bodyPr>
            <a:spAutoFit/>
          </a:bodyPr>
          <a:lstStyle/>
          <a:p>
            <a:pPr>
              <a:spcBef>
                <a:spcPct val="30000"/>
              </a:spcBef>
              <a:tabLst>
                <a:tab pos="457200" algn="r"/>
                <a:tab pos="682625" algn="l"/>
                <a:tab pos="852488" algn="l"/>
                <a:tab pos="1081088" algn="l"/>
                <a:tab pos="1776413" algn="l"/>
                <a:tab pos="2117725" algn="l"/>
                <a:tab pos="2743200" algn="ctr"/>
                <a:tab pos="5486400" algn="r"/>
              </a:tabLst>
            </a:pPr>
            <a:r>
              <a:rPr kumimoji="1" lang="en-US" sz="1200">
                <a:solidFill>
                  <a:srgbClr val="000000"/>
                </a:solidFill>
                <a:latin typeface="VNI-Times" pitchFamily="2" charset="0"/>
                <a:cs typeface="Times New Roman" pitchFamily="18" charset="0"/>
              </a:rPr>
              <a:t>	</a:t>
            </a:r>
            <a:r>
              <a:rPr lang="en-US">
                <a:solidFill>
                  <a:srgbClr val="CC0099"/>
                </a:solidFill>
                <a:latin typeface="VNI-Helve" pitchFamily="2" charset="0"/>
              </a:rPr>
              <a:t>Moïi nôi</a:t>
            </a:r>
          </a:p>
          <a:p>
            <a:pPr eaLnBrk="0" hangingPunct="0">
              <a:spcBef>
                <a:spcPct val="30000"/>
              </a:spcBef>
              <a:tabLst>
                <a:tab pos="457200" algn="r"/>
                <a:tab pos="682625" algn="l"/>
                <a:tab pos="852488" algn="l"/>
                <a:tab pos="1081088" algn="l"/>
                <a:tab pos="1776413" algn="l"/>
                <a:tab pos="2117725" algn="l"/>
                <a:tab pos="2743200" algn="ctr"/>
                <a:tab pos="5486400" algn="r"/>
              </a:tabLst>
            </a:pPr>
            <a:r>
              <a:rPr lang="en-US" sz="2200">
                <a:solidFill>
                  <a:srgbClr val="8C008C"/>
                </a:solidFill>
                <a:latin typeface="VNI-Helve" pitchFamily="2" charset="0"/>
              </a:rPr>
              <a:t>	</a:t>
            </a:r>
            <a:r>
              <a:rPr lang="en-US">
                <a:solidFill>
                  <a:srgbClr val="CC0099"/>
                </a:solidFill>
                <a:latin typeface="VNI-Helve" pitchFamily="2" charset="0"/>
              </a:rPr>
              <a:t>Raát nhieàu</a:t>
            </a:r>
          </a:p>
          <a:p>
            <a:pPr lvl="1" eaLnBrk="0" hangingPunct="0">
              <a:lnSpc>
                <a:spcPct val="130000"/>
              </a:lnSpc>
              <a:tabLst>
                <a:tab pos="457200" algn="r"/>
                <a:tab pos="682625" algn="l"/>
                <a:tab pos="852488" algn="l"/>
                <a:tab pos="1081088" algn="l"/>
                <a:tab pos="1776413" algn="l"/>
                <a:tab pos="2117725" algn="l"/>
                <a:tab pos="2743200" algn="ctr"/>
                <a:tab pos="5486400" algn="r"/>
              </a:tabLst>
            </a:pPr>
            <a:r>
              <a:rPr lang="en-US" sz="2200">
                <a:solidFill>
                  <a:srgbClr val="0000CC"/>
                </a:solidFill>
                <a:latin typeface="VNI-Helve" pitchFamily="2" charset="0"/>
              </a:rPr>
              <a:t>		Thaäp nhaân cöûu tró</a:t>
            </a:r>
          </a:p>
          <a:p>
            <a:pPr lvl="1" eaLnBrk="0" hangingPunct="0">
              <a:lnSpc>
                <a:spcPct val="130000"/>
              </a:lnSpc>
              <a:tabLst>
                <a:tab pos="457200" algn="r"/>
                <a:tab pos="682625" algn="l"/>
                <a:tab pos="852488" algn="l"/>
                <a:tab pos="1081088" algn="l"/>
                <a:tab pos="1776413" algn="l"/>
                <a:tab pos="2117725" algn="l"/>
                <a:tab pos="2743200" algn="ctr"/>
                <a:tab pos="5486400" algn="r"/>
              </a:tabLst>
            </a:pPr>
            <a:r>
              <a:rPr lang="en-US" sz="2200">
                <a:solidFill>
                  <a:srgbClr val="0000CC"/>
                </a:solidFill>
                <a:latin typeface="VNI-Helve" pitchFamily="2" charset="0"/>
              </a:rPr>
              <a:t>		Goligher: 	50% ngöôøi treân 50 tuoåi</a:t>
            </a:r>
          </a:p>
          <a:p>
            <a:pPr lvl="1" eaLnBrk="0" hangingPunct="0">
              <a:lnSpc>
                <a:spcPct val="130000"/>
              </a:lnSpc>
              <a:tabLst>
                <a:tab pos="457200" algn="r"/>
                <a:tab pos="682625" algn="l"/>
                <a:tab pos="852488" algn="l"/>
                <a:tab pos="1081088" algn="l"/>
                <a:tab pos="1776413" algn="l"/>
                <a:tab pos="2117725" algn="l"/>
                <a:tab pos="2743200" algn="ctr"/>
                <a:tab pos="5486400" algn="r"/>
              </a:tabLst>
            </a:pPr>
            <a:r>
              <a:rPr lang="en-US" sz="2200">
                <a:solidFill>
                  <a:srgbClr val="0000CC"/>
                </a:solidFill>
                <a:latin typeface="VNI-Helve" pitchFamily="2" charset="0"/>
              </a:rPr>
              <a:t>		VN      Chöa coù coâng trình dòch teã hoïc lôùn</a:t>
            </a:r>
          </a:p>
          <a:p>
            <a:pPr lvl="1" eaLnBrk="0" hangingPunct="0">
              <a:lnSpc>
                <a:spcPct val="120000"/>
              </a:lnSpc>
              <a:tabLst>
                <a:tab pos="457200" algn="r"/>
                <a:tab pos="682625" algn="l"/>
                <a:tab pos="852488" algn="l"/>
                <a:tab pos="1081088" algn="l"/>
                <a:tab pos="1776413" algn="l"/>
                <a:tab pos="2117725" algn="l"/>
                <a:tab pos="2743200" algn="ctr"/>
                <a:tab pos="5486400" algn="r"/>
              </a:tabLst>
            </a:pPr>
            <a:r>
              <a:rPr lang="en-US" sz="2200">
                <a:solidFill>
                  <a:srgbClr val="0000CC"/>
                </a:solidFill>
                <a:latin typeface="VNI-Helve" pitchFamily="2" charset="0"/>
              </a:rPr>
              <a:t>				35% ôû moät nhaø maùy 3013 coâng nhaân</a:t>
            </a:r>
          </a:p>
          <a:p>
            <a:pPr eaLnBrk="0" hangingPunct="0">
              <a:lnSpc>
                <a:spcPct val="120000"/>
              </a:lnSpc>
              <a:tabLst>
                <a:tab pos="457200" algn="r"/>
                <a:tab pos="682625" algn="l"/>
                <a:tab pos="852488" algn="l"/>
                <a:tab pos="1081088" algn="l"/>
                <a:tab pos="1776413" algn="l"/>
                <a:tab pos="2117725" algn="l"/>
                <a:tab pos="2743200" algn="ctr"/>
                <a:tab pos="5486400" algn="r"/>
              </a:tabLst>
            </a:pPr>
            <a:r>
              <a:rPr lang="en-US" sz="2200">
                <a:solidFill>
                  <a:srgbClr val="0000CC"/>
                </a:solidFill>
                <a:latin typeface="VNI-Helve" pitchFamily="2" charset="0"/>
              </a:rPr>
              <a:t>					BV ÑHYD 400/naêm</a:t>
            </a:r>
          </a:p>
          <a:p>
            <a:pPr eaLnBrk="0" hangingPunct="0">
              <a:spcBef>
                <a:spcPct val="30000"/>
              </a:spcBef>
              <a:tabLst>
                <a:tab pos="457200" algn="r"/>
                <a:tab pos="682625" algn="l"/>
                <a:tab pos="852488" algn="l"/>
                <a:tab pos="1081088" algn="l"/>
                <a:tab pos="1776413" algn="l"/>
                <a:tab pos="2117725" algn="l"/>
                <a:tab pos="2743200" algn="ctr"/>
                <a:tab pos="5486400" algn="r"/>
              </a:tabLst>
            </a:pPr>
            <a:r>
              <a:rPr lang="en-US" sz="2200">
                <a:solidFill>
                  <a:srgbClr val="0000CC"/>
                </a:solidFill>
                <a:latin typeface="VNI-Helve" pitchFamily="2" charset="0"/>
              </a:rPr>
              <a:t>	</a:t>
            </a:r>
            <a:r>
              <a:rPr lang="en-US">
                <a:solidFill>
                  <a:srgbClr val="CC0099"/>
                </a:solidFill>
                <a:latin typeface="VNI-Helve" pitchFamily="2" charset="0"/>
              </a:rPr>
              <a:t>Nam vaø Nöõ</a:t>
            </a:r>
          </a:p>
          <a:p>
            <a:pPr eaLnBrk="0" hangingPunct="0">
              <a:spcBef>
                <a:spcPct val="30000"/>
              </a:spcBef>
              <a:tabLst>
                <a:tab pos="457200" algn="r"/>
                <a:tab pos="682625" algn="l"/>
                <a:tab pos="852488" algn="l"/>
                <a:tab pos="1081088" algn="l"/>
                <a:tab pos="1776413" algn="l"/>
                <a:tab pos="2117725" algn="l"/>
                <a:tab pos="2743200" algn="ctr"/>
                <a:tab pos="5486400" algn="r"/>
              </a:tabLst>
            </a:pPr>
            <a:r>
              <a:rPr lang="en-US">
                <a:solidFill>
                  <a:srgbClr val="CC0099"/>
                </a:solidFill>
                <a:latin typeface="VNI-Helve" pitchFamily="2" charset="0"/>
              </a:rPr>
              <a:t>	Beänh cuûa ngöôøi lôùn</a:t>
            </a:r>
          </a:p>
          <a:p>
            <a:pPr eaLnBrk="0" hangingPunct="0">
              <a:spcBef>
                <a:spcPct val="30000"/>
              </a:spcBef>
              <a:tabLst>
                <a:tab pos="457200" algn="r"/>
                <a:tab pos="682625" algn="l"/>
                <a:tab pos="852488" algn="l"/>
                <a:tab pos="1081088" algn="l"/>
                <a:tab pos="1776413" algn="l"/>
                <a:tab pos="2117725" algn="l"/>
                <a:tab pos="2743200" algn="ctr"/>
                <a:tab pos="5486400" algn="r"/>
              </a:tabLst>
            </a:pPr>
            <a:endParaRPr lang="en-US" b="1">
              <a:solidFill>
                <a:srgbClr val="CC0099"/>
              </a:solidFill>
              <a:latin typeface="VNI-Helve" pitchFamily="2" charset="0"/>
            </a:endParaRPr>
          </a:p>
        </p:txBody>
      </p:sp>
      <p:sp>
        <p:nvSpPr>
          <p:cNvPr id="9219" name="Rectangle 5"/>
          <p:cNvSpPr>
            <a:spLocks noGrp="1" noChangeArrowheads="1"/>
          </p:cNvSpPr>
          <p:nvPr>
            <p:ph type="title"/>
          </p:nvPr>
        </p:nvSpPr>
        <p:spPr>
          <a:xfrm>
            <a:off x="1524000" y="952500"/>
            <a:ext cx="6324600" cy="685800"/>
          </a:xfrm>
          <a:noFill/>
        </p:spPr>
        <p:txBody>
          <a:bodyPr/>
          <a:lstStyle/>
          <a:p>
            <a:pPr algn="ctr" eaLnBrk="1" hangingPunct="1">
              <a:lnSpc>
                <a:spcPct val="140000"/>
              </a:lnSpc>
            </a:pPr>
            <a:r>
              <a:rPr lang="en-US" sz="3000">
                <a:solidFill>
                  <a:srgbClr val="CC3399"/>
                </a:solidFill>
                <a:latin typeface="VNI-Souvir" pitchFamily="2" charset="0"/>
              </a:rPr>
              <a:t>DÒCH TEÃ HOÏC</a:t>
            </a:r>
          </a:p>
        </p:txBody>
      </p:sp>
    </p:spTree>
  </p:cSld>
  <p:clrMapOvr>
    <a:masterClrMapping/>
  </p:clrMapOvr>
  <p:transition>
    <p:zoom dir="in"/>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ChangeArrowheads="1"/>
          </p:cNvSpPr>
          <p:nvPr/>
        </p:nvSpPr>
        <p:spPr bwMode="auto">
          <a:xfrm>
            <a:off x="1066800" y="1917700"/>
            <a:ext cx="7467600" cy="4254500"/>
          </a:xfrm>
          <a:prstGeom prst="rect">
            <a:avLst/>
          </a:prstGeom>
          <a:noFill/>
          <a:ln w="9525">
            <a:noFill/>
            <a:miter lim="800000"/>
            <a:headEnd/>
            <a:tailEnd/>
          </a:ln>
        </p:spPr>
        <p:txBody>
          <a:bodyPr>
            <a:spAutoFit/>
          </a:bodyPr>
          <a:lstStyle/>
          <a:p>
            <a:pPr algn="just">
              <a:lnSpc>
                <a:spcPct val="130000"/>
              </a:lnSpc>
            </a:pPr>
            <a:r>
              <a:rPr lang="en-US">
                <a:solidFill>
                  <a:srgbClr val="0000CC"/>
                </a:solidFill>
                <a:latin typeface="VNI-Helve" pitchFamily="2" charset="0"/>
              </a:rPr>
              <a:t>Ñöùng laâu</a:t>
            </a:r>
          </a:p>
          <a:p>
            <a:pPr algn="just" eaLnBrk="0" hangingPunct="0">
              <a:lnSpc>
                <a:spcPct val="130000"/>
              </a:lnSpc>
            </a:pPr>
            <a:r>
              <a:rPr lang="en-US">
                <a:solidFill>
                  <a:srgbClr val="0000CC"/>
                </a:solidFill>
                <a:latin typeface="VNI-Helve" pitchFamily="2" charset="0"/>
              </a:rPr>
              <a:t>Ngoài nhieàu</a:t>
            </a:r>
          </a:p>
          <a:p>
            <a:pPr algn="just" eaLnBrk="0" hangingPunct="0">
              <a:lnSpc>
                <a:spcPct val="130000"/>
              </a:lnSpc>
            </a:pPr>
            <a:r>
              <a:rPr lang="en-US">
                <a:solidFill>
                  <a:srgbClr val="0000CC"/>
                </a:solidFill>
                <a:latin typeface="VNI-Helve" pitchFamily="2" charset="0"/>
              </a:rPr>
              <a:t>Taùo boùn keùo daøi</a:t>
            </a:r>
          </a:p>
          <a:p>
            <a:pPr algn="just" eaLnBrk="0" hangingPunct="0">
              <a:lnSpc>
                <a:spcPct val="130000"/>
              </a:lnSpc>
            </a:pPr>
            <a:r>
              <a:rPr lang="en-US">
                <a:solidFill>
                  <a:srgbClr val="0000CC"/>
                </a:solidFill>
                <a:latin typeface="VNI-Helve" pitchFamily="2" charset="0"/>
              </a:rPr>
              <a:t>Hoäi chöùng lî</a:t>
            </a:r>
          </a:p>
          <a:p>
            <a:pPr algn="just" eaLnBrk="0" hangingPunct="0">
              <a:lnSpc>
                <a:spcPct val="130000"/>
              </a:lnSpc>
            </a:pPr>
            <a:r>
              <a:rPr lang="en-US">
                <a:solidFill>
                  <a:srgbClr val="0000CC"/>
                </a:solidFill>
                <a:latin typeface="VNI-Helve" pitchFamily="2" charset="0"/>
              </a:rPr>
              <a:t>Hoäi chöùng ruoät bò kích thích</a:t>
            </a:r>
          </a:p>
          <a:p>
            <a:pPr algn="just" eaLnBrk="0" hangingPunct="0">
              <a:lnSpc>
                <a:spcPct val="130000"/>
              </a:lnSpc>
            </a:pPr>
            <a:r>
              <a:rPr lang="en-US">
                <a:solidFill>
                  <a:srgbClr val="0000CC"/>
                </a:solidFill>
                <a:latin typeface="VNI-Helve" pitchFamily="2" charset="0"/>
              </a:rPr>
              <a:t>Taêng aùp löïc oå buïng</a:t>
            </a:r>
          </a:p>
          <a:p>
            <a:pPr algn="just" eaLnBrk="0" hangingPunct="0">
              <a:lnSpc>
                <a:spcPct val="130000"/>
              </a:lnSpc>
            </a:pPr>
            <a:r>
              <a:rPr lang="en-US">
                <a:solidFill>
                  <a:srgbClr val="0000CC"/>
                </a:solidFill>
                <a:latin typeface="VNI-Helve" pitchFamily="2" charset="0"/>
              </a:rPr>
              <a:t>Sanh ñeû</a:t>
            </a:r>
          </a:p>
          <a:p>
            <a:pPr algn="just" eaLnBrk="0" hangingPunct="0">
              <a:lnSpc>
                <a:spcPct val="130000"/>
              </a:lnSpc>
            </a:pPr>
            <a:r>
              <a:rPr lang="en-US">
                <a:solidFill>
                  <a:srgbClr val="0000CC"/>
                </a:solidFill>
                <a:latin typeface="VNI-Helve" pitchFamily="2" charset="0"/>
              </a:rPr>
              <a:t>U böôùu haäu moân tröïc traøng vaø vuøng chung quanh</a:t>
            </a:r>
          </a:p>
          <a:p>
            <a:pPr eaLnBrk="0" hangingPunct="0"/>
            <a:endParaRPr lang="en-US">
              <a:solidFill>
                <a:srgbClr val="0000CC"/>
              </a:solidFill>
              <a:latin typeface="VNI-Helve" pitchFamily="2" charset="0"/>
            </a:endParaRPr>
          </a:p>
        </p:txBody>
      </p:sp>
      <p:sp>
        <p:nvSpPr>
          <p:cNvPr id="10243" name="Rectangle 6"/>
          <p:cNvSpPr>
            <a:spLocks noGrp="1" noChangeArrowheads="1"/>
          </p:cNvSpPr>
          <p:nvPr>
            <p:ph type="title"/>
          </p:nvPr>
        </p:nvSpPr>
        <p:spPr>
          <a:xfrm>
            <a:off x="1524000" y="990600"/>
            <a:ext cx="6324600" cy="685800"/>
          </a:xfrm>
          <a:noFill/>
        </p:spPr>
        <p:txBody>
          <a:bodyPr/>
          <a:lstStyle/>
          <a:p>
            <a:pPr algn="ctr" eaLnBrk="1" hangingPunct="1">
              <a:lnSpc>
                <a:spcPct val="140000"/>
              </a:lnSpc>
            </a:pPr>
            <a:r>
              <a:rPr lang="en-US" sz="3000">
                <a:solidFill>
                  <a:srgbClr val="CC3399"/>
                </a:solidFill>
                <a:latin typeface="VNI-Souvir" pitchFamily="2" charset="0"/>
              </a:rPr>
              <a:t>YEÁU TOÁ THUAÄN LÔÏI</a:t>
            </a:r>
          </a:p>
        </p:txBody>
      </p:sp>
    </p:spTree>
  </p:cSld>
  <p:clrMapOvr>
    <a:masterClrMapping/>
  </p:clrMapOvr>
  <p:transition>
    <p:zoom dir="in"/>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524000" y="685800"/>
            <a:ext cx="6324600" cy="685800"/>
          </a:xfrm>
          <a:noFill/>
        </p:spPr>
        <p:txBody>
          <a:bodyPr/>
          <a:lstStyle/>
          <a:p>
            <a:pPr algn="ctr" eaLnBrk="1" hangingPunct="1">
              <a:lnSpc>
                <a:spcPct val="140000"/>
              </a:lnSpc>
            </a:pPr>
            <a:r>
              <a:rPr lang="en-US" sz="3000">
                <a:solidFill>
                  <a:srgbClr val="CC3399"/>
                </a:solidFill>
                <a:latin typeface="VNI-Souvir" pitchFamily="2" charset="0"/>
              </a:rPr>
              <a:t>THÖÔNG TOÅN</a:t>
            </a:r>
          </a:p>
        </p:txBody>
      </p:sp>
      <p:sp>
        <p:nvSpPr>
          <p:cNvPr id="16387" name="Rectangle 4"/>
          <p:cNvSpPr>
            <a:spLocks noChangeArrowheads="1"/>
          </p:cNvSpPr>
          <p:nvPr/>
        </p:nvSpPr>
        <p:spPr bwMode="auto">
          <a:xfrm>
            <a:off x="838200" y="1447800"/>
            <a:ext cx="7924800" cy="5122863"/>
          </a:xfrm>
          <a:prstGeom prst="rect">
            <a:avLst/>
          </a:prstGeom>
          <a:noFill/>
          <a:ln w="9525">
            <a:noFill/>
            <a:miter lim="800000"/>
            <a:headEnd/>
            <a:tailEnd/>
          </a:ln>
        </p:spPr>
        <p:txBody>
          <a:bodyPr>
            <a:spAutoFit/>
          </a:bodyPr>
          <a:lstStyle/>
          <a:p>
            <a:pPr algn="just">
              <a:lnSpc>
                <a:spcPct val="110000"/>
              </a:lnSpc>
            </a:pPr>
            <a:r>
              <a:rPr lang="en-US" sz="2100">
                <a:solidFill>
                  <a:srgbClr val="CC0099"/>
                </a:solidFill>
                <a:latin typeface="VNI-Helve" pitchFamily="2" charset="0"/>
              </a:rPr>
              <a:t>Tró ngoaïi</a:t>
            </a:r>
            <a:r>
              <a:rPr lang="en-US" sz="2100">
                <a:solidFill>
                  <a:srgbClr val="0000CC"/>
                </a:solidFill>
                <a:latin typeface="VNI-Helve" pitchFamily="2" charset="0"/>
              </a:rPr>
              <a:t> 	Hình thaønh töø ñaùm roái TM tró ngoaøi</a:t>
            </a:r>
          </a:p>
          <a:p>
            <a:pPr algn="just" eaLnBrk="0" hangingPunct="0">
              <a:lnSpc>
                <a:spcPct val="110000"/>
              </a:lnSpc>
            </a:pPr>
            <a:r>
              <a:rPr lang="en-US" sz="2100">
                <a:solidFill>
                  <a:srgbClr val="0000CC"/>
                </a:solidFill>
                <a:latin typeface="VNI-Helve" pitchFamily="2" charset="0"/>
              </a:rPr>
              <a:t>		Phuû bôûi da</a:t>
            </a:r>
          </a:p>
          <a:p>
            <a:pPr algn="just" eaLnBrk="0" hangingPunct="0">
              <a:lnSpc>
                <a:spcPct val="110000"/>
              </a:lnSpc>
            </a:pPr>
            <a:r>
              <a:rPr lang="en-US" sz="2100">
                <a:solidFill>
                  <a:srgbClr val="0000CC"/>
                </a:solidFill>
                <a:latin typeface="VNI-Helve" pitchFamily="2" charset="0"/>
              </a:rPr>
              <a:t>		Naèm ngoaøi oáng haäu moân</a:t>
            </a:r>
          </a:p>
          <a:p>
            <a:pPr algn="just" eaLnBrk="0" hangingPunct="0">
              <a:lnSpc>
                <a:spcPct val="110000"/>
              </a:lnSpc>
              <a:spcBef>
                <a:spcPct val="50000"/>
              </a:spcBef>
            </a:pPr>
            <a:r>
              <a:rPr lang="en-US" sz="2100">
                <a:solidFill>
                  <a:srgbClr val="CC0099"/>
                </a:solidFill>
                <a:latin typeface="VNI-Helve" pitchFamily="2" charset="0"/>
              </a:rPr>
              <a:t>Tró noäi</a:t>
            </a:r>
            <a:r>
              <a:rPr lang="en-US" sz="2100">
                <a:solidFill>
                  <a:srgbClr val="0000CC"/>
                </a:solidFill>
                <a:latin typeface="VNI-Helve" pitchFamily="2" charset="0"/>
              </a:rPr>
              <a:t>		Hình thaønh töø ñaùm roái TM tró trong</a:t>
            </a:r>
          </a:p>
          <a:p>
            <a:pPr algn="just" eaLnBrk="0" hangingPunct="0">
              <a:lnSpc>
                <a:spcPct val="110000"/>
              </a:lnSpc>
            </a:pPr>
            <a:r>
              <a:rPr lang="en-US" sz="2100">
                <a:solidFill>
                  <a:srgbClr val="0000CC"/>
                </a:solidFill>
                <a:latin typeface="VNI-Helve" pitchFamily="2" charset="0"/>
              </a:rPr>
              <a:t>		Coù 3 buùi: Phaûi-Tröôùc 11h, Phaûi-Sau, Traùi 3h </a:t>
            </a:r>
          </a:p>
          <a:p>
            <a:pPr algn="just" eaLnBrk="0" hangingPunct="0">
              <a:lnSpc>
                <a:spcPct val="110000"/>
              </a:lnSpc>
            </a:pPr>
            <a:r>
              <a:rPr lang="en-US" sz="2100">
                <a:solidFill>
                  <a:srgbClr val="0000CC"/>
                </a:solidFill>
                <a:latin typeface="VNI-Helve" pitchFamily="2" charset="0"/>
              </a:rPr>
              <a:t>		Phuû bôûi nieâm maïc</a:t>
            </a:r>
          </a:p>
          <a:p>
            <a:pPr algn="just" eaLnBrk="0" hangingPunct="0">
              <a:lnSpc>
                <a:spcPct val="110000"/>
              </a:lnSpc>
            </a:pPr>
            <a:r>
              <a:rPr lang="en-US" sz="2100">
                <a:solidFill>
                  <a:srgbClr val="0000CC"/>
                </a:solidFill>
                <a:latin typeface="VNI-Helve" pitchFamily="2" charset="0"/>
              </a:rPr>
              <a:t>		Naèm trong hay sa ra naèm ngoaøi oáng haäu moân</a:t>
            </a:r>
          </a:p>
          <a:p>
            <a:pPr algn="just" eaLnBrk="0" hangingPunct="0">
              <a:lnSpc>
                <a:spcPct val="110000"/>
              </a:lnSpc>
              <a:spcBef>
                <a:spcPct val="50000"/>
              </a:spcBef>
            </a:pPr>
            <a:r>
              <a:rPr lang="en-US" sz="2100">
                <a:solidFill>
                  <a:srgbClr val="CC0099"/>
                </a:solidFill>
                <a:latin typeface="VNI-Helve" pitchFamily="2" charset="0"/>
              </a:rPr>
              <a:t>Tró hoãn hôïp	</a:t>
            </a:r>
            <a:r>
              <a:rPr lang="en-US" sz="2100">
                <a:solidFill>
                  <a:srgbClr val="0000CC"/>
                </a:solidFill>
                <a:latin typeface="VNI-Helve" pitchFamily="2" charset="0"/>
              </a:rPr>
              <a:t>Tró trong vaø tró ngoaïi keát hôïp nhau</a:t>
            </a:r>
          </a:p>
          <a:p>
            <a:pPr algn="just" eaLnBrk="0" hangingPunct="0">
              <a:lnSpc>
                <a:spcPct val="110000"/>
              </a:lnSpc>
            </a:pPr>
            <a:r>
              <a:rPr lang="en-US" sz="2100">
                <a:solidFill>
                  <a:srgbClr val="0000CC"/>
                </a:solidFill>
                <a:latin typeface="VNI-Helve" pitchFamily="2" charset="0"/>
              </a:rPr>
              <a:t>		Nieâm maïc phuû phaàn trong, da phuû phaàn ngoaøi</a:t>
            </a:r>
          </a:p>
          <a:p>
            <a:pPr algn="just" eaLnBrk="0" hangingPunct="0">
              <a:lnSpc>
                <a:spcPct val="110000"/>
              </a:lnSpc>
              <a:spcBef>
                <a:spcPct val="50000"/>
              </a:spcBef>
            </a:pPr>
            <a:r>
              <a:rPr lang="en-US" sz="2100">
                <a:solidFill>
                  <a:srgbClr val="CC0099"/>
                </a:solidFill>
                <a:latin typeface="VNI-Helve" pitchFamily="2" charset="0"/>
              </a:rPr>
              <a:t>Tró voøng	</a:t>
            </a:r>
            <a:r>
              <a:rPr lang="en-US" sz="2100">
                <a:solidFill>
                  <a:srgbClr val="0000CC"/>
                </a:solidFill>
                <a:latin typeface="VNI-Helve" pitchFamily="2" charset="0"/>
              </a:rPr>
              <a:t>Ba buùi tró chính vaø caùc buùi tró phuï lieân keát nhau</a:t>
            </a:r>
          </a:p>
          <a:p>
            <a:pPr algn="just" eaLnBrk="0" hangingPunct="0">
              <a:lnSpc>
                <a:spcPct val="110000"/>
              </a:lnSpc>
            </a:pPr>
            <a:r>
              <a:rPr lang="en-US" sz="2100">
                <a:solidFill>
                  <a:srgbClr val="0000CC"/>
                </a:solidFill>
                <a:latin typeface="VNI-Helve" pitchFamily="2" charset="0"/>
              </a:rPr>
              <a:t>		Caùc buùi tró chính laø tró hoãn hôïp</a:t>
            </a:r>
          </a:p>
          <a:p>
            <a:pPr algn="just" eaLnBrk="0" hangingPunct="0">
              <a:lnSpc>
                <a:spcPct val="110000"/>
              </a:lnSpc>
            </a:pPr>
            <a:r>
              <a:rPr lang="en-US" sz="2100">
                <a:solidFill>
                  <a:srgbClr val="0000CC"/>
                </a:solidFill>
                <a:latin typeface="VNI-Helve" pitchFamily="2" charset="0"/>
              </a:rPr>
              <a:t>                       Giöõa caùc buùi tró coù caùc ngaán phaân caùch</a:t>
            </a:r>
          </a:p>
          <a:p>
            <a:pPr eaLnBrk="0" hangingPunct="0"/>
            <a:endParaRPr lang="en-US" sz="2100">
              <a:solidFill>
                <a:srgbClr val="0000CC"/>
              </a:solidFill>
              <a:latin typeface="VNI-Helve" pitchFamily="2" charset="0"/>
            </a:endParaRPr>
          </a:p>
        </p:txBody>
      </p:sp>
    </p:spTree>
  </p:cSld>
  <p:clrMapOvr>
    <a:masterClrMapping/>
  </p:clrMapOvr>
  <p:transition>
    <p:zoom dir="in"/>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62000" y="533400"/>
            <a:ext cx="7772400" cy="1143000"/>
          </a:xfrm>
        </p:spPr>
        <p:txBody>
          <a:bodyPr/>
          <a:lstStyle/>
          <a:p>
            <a:pPr algn="ctr" eaLnBrk="1" hangingPunct="1">
              <a:lnSpc>
                <a:spcPct val="140000"/>
              </a:lnSpc>
            </a:pPr>
            <a:r>
              <a:rPr lang="en-US" sz="3000">
                <a:solidFill>
                  <a:srgbClr val="CD399C"/>
                </a:solidFill>
                <a:latin typeface="Times"/>
                <a:cs typeface="Times"/>
              </a:rPr>
              <a:t>GIAÛI PHAÃU HAÄU MOÂN </a:t>
            </a:r>
            <a:r>
              <a:rPr lang="en-US" sz="2200">
                <a:solidFill>
                  <a:srgbClr val="CD399C"/>
                </a:solidFill>
                <a:latin typeface="Times"/>
                <a:cs typeface="Times"/>
              </a:rPr>
              <a:t>(1)</a:t>
            </a:r>
          </a:p>
        </p:txBody>
      </p:sp>
      <p:sp>
        <p:nvSpPr>
          <p:cNvPr id="4099" name="Rectangle 7"/>
          <p:cNvSpPr>
            <a:spLocks noChangeArrowheads="1"/>
          </p:cNvSpPr>
          <p:nvPr/>
        </p:nvSpPr>
        <p:spPr bwMode="auto">
          <a:xfrm>
            <a:off x="533400" y="1905000"/>
            <a:ext cx="8382000" cy="4089400"/>
          </a:xfrm>
          <a:prstGeom prst="rect">
            <a:avLst/>
          </a:prstGeom>
          <a:noFill/>
          <a:ln w="9525">
            <a:noFill/>
            <a:miter lim="800000"/>
            <a:headEnd/>
            <a:tailEnd/>
          </a:ln>
        </p:spPr>
        <p:txBody>
          <a:bodyPr anchor="t">
            <a:spAutoFit/>
          </a:bodyPr>
          <a:lstStyle/>
          <a:p>
            <a:pPr algn="just" defTabSz="1198563">
              <a:tabLst>
                <a:tab pos="568325" algn="l"/>
                <a:tab pos="739775" algn="l"/>
                <a:tab pos="2630488" algn="l"/>
                <a:tab pos="2914650" algn="l"/>
                <a:tab pos="3084513" algn="l"/>
              </a:tabLst>
            </a:pPr>
            <a:r>
              <a:rPr lang="en-US" dirty="0" err="1">
                <a:solidFill>
                  <a:srgbClr val="CC0099"/>
                </a:solidFill>
                <a:latin typeface="VNI-Times"/>
                <a:cs typeface="Arial"/>
              </a:rPr>
              <a:t>Giôùi</a:t>
            </a:r>
            <a:r>
              <a:rPr lang="en-US" dirty="0">
                <a:solidFill>
                  <a:srgbClr val="CC0099"/>
                </a:solidFill>
                <a:latin typeface="VNI-Times"/>
                <a:cs typeface="Arial"/>
              </a:rPr>
              <a:t> </a:t>
            </a:r>
            <a:r>
              <a:rPr lang="en-US" dirty="0" err="1">
                <a:solidFill>
                  <a:srgbClr val="CC0099"/>
                </a:solidFill>
                <a:latin typeface="VNI-Times"/>
                <a:cs typeface="Arial"/>
              </a:rPr>
              <a:t>haïn</a:t>
            </a:r>
            <a:r>
              <a:rPr lang="en-US" dirty="0">
                <a:solidFill>
                  <a:srgbClr val="CC0099"/>
                </a:solidFill>
                <a:latin typeface="VNI-Times"/>
                <a:cs typeface="Arial"/>
              </a:rPr>
              <a:t> </a:t>
            </a:r>
            <a:r>
              <a:rPr lang="en-US" dirty="0" err="1">
                <a:solidFill>
                  <a:srgbClr val="CC0099"/>
                </a:solidFill>
                <a:latin typeface="VNI-Times"/>
                <a:cs typeface="Arial"/>
              </a:rPr>
              <a:t>oáng</a:t>
            </a:r>
            <a:r>
              <a:rPr lang="en-US" dirty="0">
                <a:solidFill>
                  <a:srgbClr val="CC0099"/>
                </a:solidFill>
                <a:latin typeface="VNI-Times"/>
                <a:cs typeface="Arial"/>
              </a:rPr>
              <a:t> </a:t>
            </a:r>
            <a:r>
              <a:rPr lang="en-US" dirty="0" err="1">
                <a:solidFill>
                  <a:srgbClr val="CC0099"/>
                </a:solidFill>
                <a:latin typeface="VNI-Times"/>
                <a:cs typeface="Arial"/>
              </a:rPr>
              <a:t>haäu</a:t>
            </a:r>
            <a:r>
              <a:rPr lang="en-US" dirty="0">
                <a:solidFill>
                  <a:srgbClr val="CC0099"/>
                </a:solidFill>
                <a:latin typeface="VNI-Times"/>
                <a:cs typeface="Arial"/>
              </a:rPr>
              <a:t> </a:t>
            </a:r>
            <a:r>
              <a:rPr lang="en-US" dirty="0" err="1">
                <a:solidFill>
                  <a:srgbClr val="CC0099"/>
                </a:solidFill>
                <a:latin typeface="VNI-Times"/>
                <a:cs typeface="Arial"/>
              </a:rPr>
              <a:t>moân</a:t>
            </a:r>
            <a:endParaRPr lang="en-US">
              <a:latin typeface="VNI-Times"/>
              <a:cs typeface="Arial"/>
            </a:endParaRPr>
          </a:p>
          <a:p>
            <a:pPr algn="just" defTabSz="1198563" eaLnBrk="0" hangingPunct="0">
              <a:lnSpc>
                <a:spcPct val="130000"/>
              </a:lnSpc>
              <a:tabLst>
                <a:tab pos="568325" algn="l"/>
                <a:tab pos="739775" algn="l"/>
                <a:tab pos="2630488" algn="l"/>
                <a:tab pos="2914650" algn="l"/>
                <a:tab pos="3084513" algn="l"/>
              </a:tabLst>
            </a:pPr>
            <a:r>
              <a:rPr lang="en-US" sz="2200" dirty="0">
                <a:solidFill>
                  <a:srgbClr val="FF6600"/>
                </a:solidFill>
                <a:latin typeface="VNI-Times"/>
                <a:cs typeface="Arial"/>
              </a:rPr>
              <a:t>	</a:t>
            </a:r>
            <a:r>
              <a:rPr lang="en-US" sz="2200" dirty="0" err="1">
                <a:solidFill>
                  <a:srgbClr val="108494"/>
                </a:solidFill>
                <a:latin typeface="VNI-Times"/>
                <a:cs typeface="Arial"/>
              </a:rPr>
              <a:t>Nhaø</a:t>
            </a:r>
            <a:r>
              <a:rPr lang="en-US" sz="2200" dirty="0">
                <a:solidFill>
                  <a:srgbClr val="108494"/>
                </a:solidFill>
                <a:latin typeface="VNI-Times"/>
                <a:cs typeface="Arial"/>
              </a:rPr>
              <a:t> </a:t>
            </a:r>
            <a:r>
              <a:rPr lang="en-US" sz="2200" dirty="0" err="1">
                <a:solidFill>
                  <a:srgbClr val="108494"/>
                </a:solidFill>
                <a:latin typeface="VNI-Times"/>
                <a:cs typeface="Arial"/>
              </a:rPr>
              <a:t>giaûi</a:t>
            </a:r>
            <a:r>
              <a:rPr lang="en-US" sz="2200" dirty="0">
                <a:solidFill>
                  <a:srgbClr val="108494"/>
                </a:solidFill>
                <a:latin typeface="VNI-Times"/>
                <a:cs typeface="Arial"/>
              </a:rPr>
              <a:t> </a:t>
            </a:r>
            <a:r>
              <a:rPr lang="en-US" sz="2200" dirty="0" err="1">
                <a:solidFill>
                  <a:srgbClr val="108494"/>
                </a:solidFill>
                <a:latin typeface="VNI-Times"/>
                <a:cs typeface="Arial"/>
              </a:rPr>
              <a:t>phaãu</a:t>
            </a:r>
            <a:r>
              <a:rPr lang="en-US" sz="2200" dirty="0">
                <a:solidFill>
                  <a:srgbClr val="0000CC"/>
                </a:solidFill>
                <a:latin typeface="VNI-Times"/>
                <a:cs typeface="Arial"/>
              </a:rPr>
              <a:t>      </a:t>
            </a:r>
            <a:r>
              <a:rPr lang="en-US" sz="2200" dirty="0" err="1">
                <a:solidFill>
                  <a:srgbClr val="0000CC"/>
                </a:solidFill>
                <a:latin typeface="VNI-Times"/>
                <a:cs typeface="Arial"/>
              </a:rPr>
              <a:t>Loã</a:t>
            </a:r>
            <a:r>
              <a:rPr lang="en-US" sz="2200" dirty="0">
                <a:solidFill>
                  <a:srgbClr val="0000CC"/>
                </a:solidFill>
                <a:latin typeface="VNI-Times"/>
                <a:cs typeface="Arial"/>
              </a:rPr>
              <a:t> HM - </a:t>
            </a:r>
            <a:r>
              <a:rPr lang="en-US" sz="2200" dirty="0" err="1">
                <a:solidFill>
                  <a:srgbClr val="0000CC"/>
                </a:solidFill>
                <a:latin typeface="VNI-Times"/>
                <a:cs typeface="Arial"/>
              </a:rPr>
              <a:t>Ñöôøng</a:t>
            </a:r>
            <a:r>
              <a:rPr lang="en-US" sz="2200" dirty="0">
                <a:solidFill>
                  <a:srgbClr val="0000CC"/>
                </a:solidFill>
                <a:latin typeface="VNI-Times"/>
                <a:cs typeface="Arial"/>
              </a:rPr>
              <a:t> </a:t>
            </a:r>
            <a:r>
              <a:rPr lang="en-US" sz="2200" dirty="0" err="1">
                <a:solidFill>
                  <a:srgbClr val="0000CC"/>
                </a:solidFill>
                <a:latin typeface="VNI-Times"/>
                <a:cs typeface="Arial"/>
              </a:rPr>
              <a:t>löôïc</a:t>
            </a:r>
            <a:r>
              <a:rPr lang="en-US" sz="2200" dirty="0">
                <a:solidFill>
                  <a:srgbClr val="0000CC"/>
                </a:solidFill>
                <a:latin typeface="VNI-Times"/>
                <a:cs typeface="Arial"/>
              </a:rPr>
              <a:t>, </a:t>
            </a:r>
            <a:r>
              <a:rPr lang="en-US" sz="2200" dirty="0" err="1">
                <a:solidFill>
                  <a:srgbClr val="0000CC"/>
                </a:solidFill>
                <a:latin typeface="VNI-Times"/>
                <a:cs typeface="Arial"/>
              </a:rPr>
              <a:t>daøi</a:t>
            </a:r>
            <a:r>
              <a:rPr lang="en-US" sz="2200" dirty="0">
                <a:solidFill>
                  <a:srgbClr val="0000CC"/>
                </a:solidFill>
                <a:latin typeface="VNI-Times"/>
                <a:cs typeface="Arial"/>
              </a:rPr>
              <a:t> 1,5 cm</a:t>
            </a:r>
          </a:p>
          <a:p>
            <a:pPr defTabSz="1198563" eaLnBrk="0" hangingPunct="0">
              <a:lnSpc>
                <a:spcPct val="130000"/>
              </a:lnSpc>
              <a:tabLst>
                <a:tab pos="568325" algn="l"/>
                <a:tab pos="739775" algn="l"/>
                <a:tab pos="2630488" algn="l"/>
                <a:tab pos="2914650" algn="l"/>
                <a:tab pos="3084513" algn="l"/>
              </a:tabLst>
            </a:pPr>
            <a:r>
              <a:rPr lang="en-US" sz="2200" dirty="0">
                <a:solidFill>
                  <a:srgbClr val="0000CC"/>
                </a:solidFill>
                <a:latin typeface="VNI-Times"/>
                <a:cs typeface="Arial"/>
              </a:rPr>
              <a:t>	</a:t>
            </a:r>
            <a:r>
              <a:rPr lang="en-US" sz="2200" dirty="0" err="1">
                <a:solidFill>
                  <a:srgbClr val="108494"/>
                </a:solidFill>
                <a:latin typeface="VNI-Times"/>
                <a:cs typeface="Arial"/>
              </a:rPr>
              <a:t>Phaãu</a:t>
            </a:r>
            <a:r>
              <a:rPr lang="en-US" sz="2200" dirty="0">
                <a:solidFill>
                  <a:srgbClr val="108494"/>
                </a:solidFill>
                <a:latin typeface="VNI-Times"/>
                <a:cs typeface="Arial"/>
              </a:rPr>
              <a:t> </a:t>
            </a:r>
            <a:r>
              <a:rPr lang="en-US" sz="2200" dirty="0" err="1">
                <a:solidFill>
                  <a:srgbClr val="108494"/>
                </a:solidFill>
                <a:latin typeface="VNI-Times"/>
                <a:cs typeface="Arial"/>
              </a:rPr>
              <a:t>thuaät</a:t>
            </a:r>
            <a:r>
              <a:rPr lang="en-US" sz="2200" dirty="0">
                <a:solidFill>
                  <a:srgbClr val="108494"/>
                </a:solidFill>
                <a:latin typeface="VNI-Times"/>
                <a:cs typeface="Arial"/>
              </a:rPr>
              <a:t> </a:t>
            </a:r>
            <a:r>
              <a:rPr lang="en-US" sz="2200" dirty="0" err="1">
                <a:solidFill>
                  <a:srgbClr val="108494"/>
                </a:solidFill>
                <a:latin typeface="VNI-Times"/>
                <a:cs typeface="Arial"/>
              </a:rPr>
              <a:t>vieân</a:t>
            </a:r>
            <a:r>
              <a:rPr lang="en-US" sz="2200" dirty="0">
                <a:solidFill>
                  <a:srgbClr val="0000CC"/>
                </a:solidFill>
                <a:latin typeface="VNI-Times"/>
                <a:cs typeface="Arial"/>
              </a:rPr>
              <a:t>   </a:t>
            </a:r>
            <a:r>
              <a:rPr lang="en-US" sz="2200" dirty="0" err="1">
                <a:solidFill>
                  <a:srgbClr val="0000CC"/>
                </a:solidFill>
                <a:latin typeface="VNI-Times"/>
                <a:cs typeface="Arial"/>
              </a:rPr>
              <a:t>Loã</a:t>
            </a:r>
            <a:r>
              <a:rPr lang="en-US" sz="2200" dirty="0">
                <a:solidFill>
                  <a:srgbClr val="0000CC"/>
                </a:solidFill>
                <a:latin typeface="VNI-Times"/>
                <a:cs typeface="Arial"/>
              </a:rPr>
              <a:t> HM - </a:t>
            </a:r>
            <a:r>
              <a:rPr lang="en-US" sz="2200" dirty="0" err="1">
                <a:solidFill>
                  <a:srgbClr val="0000CC"/>
                </a:solidFill>
                <a:latin typeface="VNI-Times"/>
                <a:cs typeface="Arial"/>
              </a:rPr>
              <a:t>Ñöôøng</a:t>
            </a:r>
            <a:r>
              <a:rPr lang="en-US" sz="2200" dirty="0">
                <a:solidFill>
                  <a:srgbClr val="0000CC"/>
                </a:solidFill>
                <a:latin typeface="VNI-Times"/>
                <a:cs typeface="Arial"/>
              </a:rPr>
              <a:t> HM-</a:t>
            </a:r>
            <a:r>
              <a:rPr lang="en-US" sz="2200" dirty="0" err="1">
                <a:solidFill>
                  <a:srgbClr val="0000CC"/>
                </a:solidFill>
                <a:latin typeface="VNI-Times"/>
                <a:cs typeface="Arial"/>
              </a:rPr>
              <a:t>TT,daøi</a:t>
            </a:r>
            <a:r>
              <a:rPr lang="en-US" sz="2200" dirty="0">
                <a:solidFill>
                  <a:srgbClr val="0000CC"/>
                </a:solidFill>
                <a:latin typeface="VNI-Times"/>
                <a:cs typeface="Arial"/>
              </a:rPr>
              <a:t> 3 cm</a:t>
            </a:r>
          </a:p>
          <a:p>
            <a:pPr algn="just" defTabSz="1198563" eaLnBrk="0" hangingPunct="0">
              <a:spcBef>
                <a:spcPct val="50000"/>
              </a:spcBef>
              <a:tabLst>
                <a:tab pos="568325" algn="l"/>
                <a:tab pos="739775" algn="l"/>
                <a:tab pos="2630488" algn="l"/>
                <a:tab pos="2914650" algn="l"/>
                <a:tab pos="3084513" algn="l"/>
              </a:tabLst>
            </a:pPr>
            <a:r>
              <a:rPr lang="en-US" dirty="0" err="1">
                <a:solidFill>
                  <a:srgbClr val="CC0099"/>
                </a:solidFill>
                <a:latin typeface="VNI-Times"/>
                <a:cs typeface="Arial"/>
              </a:rPr>
              <a:t>Nieâm</a:t>
            </a:r>
            <a:r>
              <a:rPr lang="en-US" dirty="0">
                <a:solidFill>
                  <a:srgbClr val="CC0099"/>
                </a:solidFill>
                <a:latin typeface="VNI-Times"/>
                <a:cs typeface="Arial"/>
              </a:rPr>
              <a:t> </a:t>
            </a:r>
            <a:r>
              <a:rPr lang="en-US" dirty="0" err="1">
                <a:solidFill>
                  <a:srgbClr val="CC0099"/>
                </a:solidFill>
                <a:latin typeface="VNI-Times"/>
                <a:cs typeface="Arial"/>
              </a:rPr>
              <a:t>maïc</a:t>
            </a:r>
            <a:r>
              <a:rPr lang="en-US" dirty="0">
                <a:solidFill>
                  <a:srgbClr val="CC0099"/>
                </a:solidFill>
                <a:latin typeface="VNI-Times"/>
                <a:cs typeface="Arial"/>
              </a:rPr>
              <a:t> </a:t>
            </a:r>
            <a:r>
              <a:rPr lang="en-US" dirty="0" err="1">
                <a:solidFill>
                  <a:srgbClr val="CC0099"/>
                </a:solidFill>
                <a:latin typeface="VNI-Times"/>
                <a:cs typeface="Arial"/>
              </a:rPr>
              <a:t>tröïc</a:t>
            </a:r>
            <a:r>
              <a:rPr lang="en-US" dirty="0">
                <a:solidFill>
                  <a:srgbClr val="CC0099"/>
                </a:solidFill>
                <a:latin typeface="VNI-Times"/>
                <a:cs typeface="Arial"/>
              </a:rPr>
              <a:t> </a:t>
            </a:r>
            <a:r>
              <a:rPr lang="en-US" dirty="0" err="1">
                <a:solidFill>
                  <a:srgbClr val="CC0099"/>
                </a:solidFill>
                <a:latin typeface="VNI-Times"/>
                <a:cs typeface="Arial"/>
              </a:rPr>
              <a:t>traøng</a:t>
            </a:r>
            <a:r>
              <a:rPr lang="en-US" dirty="0">
                <a:solidFill>
                  <a:srgbClr val="CC0099"/>
                </a:solidFill>
                <a:latin typeface="VNI-Times"/>
                <a:cs typeface="Arial"/>
              </a:rPr>
              <a:t> </a:t>
            </a:r>
            <a:r>
              <a:rPr lang="en-US" dirty="0" err="1">
                <a:solidFill>
                  <a:srgbClr val="CC0099"/>
                </a:solidFill>
                <a:latin typeface="VNI-Times"/>
                <a:cs typeface="Arial"/>
              </a:rPr>
              <a:t>coù</a:t>
            </a:r>
            <a:r>
              <a:rPr lang="en-US" dirty="0">
                <a:solidFill>
                  <a:srgbClr val="CC0099"/>
                </a:solidFill>
                <a:latin typeface="VNI-Times"/>
                <a:cs typeface="Arial"/>
              </a:rPr>
              <a:t> 4 </a:t>
            </a:r>
            <a:r>
              <a:rPr lang="en-US" dirty="0" err="1">
                <a:solidFill>
                  <a:srgbClr val="CC0099"/>
                </a:solidFill>
                <a:latin typeface="VNI-Times"/>
                <a:cs typeface="Arial"/>
              </a:rPr>
              <a:t>ñöôøng</a:t>
            </a:r>
            <a:endParaRPr lang="en-US">
              <a:solidFill>
                <a:srgbClr val="CC0099"/>
              </a:solidFill>
              <a:latin typeface="VNI-Times"/>
              <a:cs typeface="Arial"/>
            </a:endParaRPr>
          </a:p>
          <a:p>
            <a:pPr algn="just" defTabSz="1198563" eaLnBrk="0" hangingPunct="0">
              <a:lnSpc>
                <a:spcPct val="130000"/>
              </a:lnSpc>
              <a:tabLst>
                <a:tab pos="568325" algn="l"/>
                <a:tab pos="739775" algn="l"/>
                <a:tab pos="2630488" algn="l"/>
                <a:tab pos="2914650" algn="l"/>
                <a:tab pos="3084513" algn="l"/>
              </a:tabLst>
            </a:pPr>
            <a:r>
              <a:rPr lang="en-US" sz="2200" dirty="0">
                <a:solidFill>
                  <a:srgbClr val="333399"/>
                </a:solidFill>
                <a:latin typeface="VNI-Times"/>
                <a:cs typeface="Arial"/>
              </a:rPr>
              <a:t>	</a:t>
            </a:r>
            <a:r>
              <a:rPr lang="en-US" sz="2200" dirty="0" err="1">
                <a:solidFill>
                  <a:srgbClr val="0000CC"/>
                </a:solidFill>
                <a:latin typeface="VNI-Times"/>
                <a:cs typeface="Arial"/>
              </a:rPr>
              <a:t>Ñöôøng</a:t>
            </a:r>
            <a:r>
              <a:rPr lang="en-US" sz="2200" dirty="0">
                <a:solidFill>
                  <a:srgbClr val="0000CC"/>
                </a:solidFill>
                <a:latin typeface="VNI-Times"/>
                <a:cs typeface="Arial"/>
              </a:rPr>
              <a:t> </a:t>
            </a:r>
            <a:r>
              <a:rPr lang="en-US" sz="2200" dirty="0" err="1">
                <a:solidFill>
                  <a:srgbClr val="0000CC"/>
                </a:solidFill>
                <a:latin typeface="VNI-Times"/>
                <a:cs typeface="Arial"/>
              </a:rPr>
              <a:t>haäu</a:t>
            </a:r>
            <a:r>
              <a:rPr lang="en-US" sz="2200" dirty="0">
                <a:solidFill>
                  <a:srgbClr val="0000CC"/>
                </a:solidFill>
                <a:latin typeface="VNI-Times"/>
                <a:cs typeface="Arial"/>
              </a:rPr>
              <a:t> </a:t>
            </a:r>
            <a:r>
              <a:rPr lang="en-US" sz="2200" dirty="0" err="1">
                <a:solidFill>
                  <a:srgbClr val="0000CC"/>
                </a:solidFill>
                <a:latin typeface="VNI-Times"/>
                <a:cs typeface="Arial"/>
              </a:rPr>
              <a:t>moân</a:t>
            </a:r>
            <a:r>
              <a:rPr lang="en-US" sz="2200" dirty="0">
                <a:solidFill>
                  <a:srgbClr val="0000CC"/>
                </a:solidFill>
                <a:latin typeface="VNI-Times"/>
                <a:cs typeface="Arial"/>
              </a:rPr>
              <a:t>-da</a:t>
            </a:r>
          </a:p>
          <a:p>
            <a:pPr algn="just" defTabSz="1198563" eaLnBrk="0" hangingPunct="0">
              <a:lnSpc>
                <a:spcPct val="130000"/>
              </a:lnSpc>
              <a:tabLst>
                <a:tab pos="568325" algn="l"/>
                <a:tab pos="739775" algn="l"/>
                <a:tab pos="2630488" algn="l"/>
                <a:tab pos="2914650" algn="l"/>
                <a:tab pos="3084513" algn="l"/>
              </a:tabLst>
            </a:pPr>
            <a:r>
              <a:rPr lang="en-US" sz="2200" dirty="0">
                <a:solidFill>
                  <a:srgbClr val="0000CC"/>
                </a:solidFill>
                <a:latin typeface="VNI-Times"/>
                <a:cs typeface="Arial"/>
              </a:rPr>
              <a:t>	</a:t>
            </a:r>
            <a:r>
              <a:rPr lang="en-US" sz="2200" dirty="0" err="1">
                <a:solidFill>
                  <a:srgbClr val="0000CC"/>
                </a:solidFill>
                <a:latin typeface="VNI-Times"/>
                <a:cs typeface="Arial"/>
              </a:rPr>
              <a:t>Ñöôøng</a:t>
            </a:r>
            <a:r>
              <a:rPr lang="en-US" sz="2200" dirty="0">
                <a:solidFill>
                  <a:srgbClr val="0000CC"/>
                </a:solidFill>
                <a:latin typeface="VNI-Times"/>
                <a:cs typeface="Arial"/>
              </a:rPr>
              <a:t> </a:t>
            </a:r>
            <a:r>
              <a:rPr lang="en-US" sz="2200" dirty="0" err="1">
                <a:solidFill>
                  <a:srgbClr val="0000CC"/>
                </a:solidFill>
                <a:latin typeface="VNI-Times"/>
                <a:cs typeface="Arial"/>
              </a:rPr>
              <a:t>lieân</a:t>
            </a:r>
            <a:r>
              <a:rPr lang="en-US" sz="2200" dirty="0">
                <a:solidFill>
                  <a:srgbClr val="0000CC"/>
                </a:solidFill>
                <a:latin typeface="VNI-Times"/>
                <a:cs typeface="Arial"/>
              </a:rPr>
              <a:t> </a:t>
            </a:r>
            <a:r>
              <a:rPr lang="en-US" sz="2200" dirty="0" err="1">
                <a:solidFill>
                  <a:srgbClr val="0000CC"/>
                </a:solidFill>
                <a:latin typeface="VNI-Times"/>
                <a:cs typeface="Arial"/>
              </a:rPr>
              <a:t>cô</a:t>
            </a:r>
            <a:r>
              <a:rPr lang="en-US" sz="2200" dirty="0">
                <a:solidFill>
                  <a:srgbClr val="0000CC"/>
                </a:solidFill>
                <a:latin typeface="VNI-Times"/>
                <a:cs typeface="Arial"/>
              </a:rPr>
              <a:t> </a:t>
            </a:r>
            <a:r>
              <a:rPr lang="en-US" sz="2200" dirty="0" err="1">
                <a:solidFill>
                  <a:srgbClr val="0000CC"/>
                </a:solidFill>
                <a:latin typeface="VNI-Times"/>
                <a:cs typeface="Arial"/>
              </a:rPr>
              <a:t>thaét</a:t>
            </a:r>
            <a:r>
              <a:rPr lang="en-US" sz="2200" dirty="0">
                <a:solidFill>
                  <a:srgbClr val="0000CC"/>
                </a:solidFill>
                <a:latin typeface="VNI-Times"/>
                <a:cs typeface="Arial"/>
              </a:rPr>
              <a:t>, </a:t>
            </a:r>
            <a:r>
              <a:rPr lang="en-US" sz="2200" dirty="0" err="1">
                <a:solidFill>
                  <a:srgbClr val="0000CC"/>
                </a:solidFill>
                <a:latin typeface="VNI-Times"/>
                <a:cs typeface="Arial"/>
              </a:rPr>
              <a:t>ñöôøng</a:t>
            </a:r>
            <a:r>
              <a:rPr lang="en-US" sz="2200" dirty="0">
                <a:solidFill>
                  <a:srgbClr val="0000CC"/>
                </a:solidFill>
                <a:latin typeface="VNI-Times"/>
                <a:cs typeface="Arial"/>
              </a:rPr>
              <a:t> </a:t>
            </a:r>
            <a:r>
              <a:rPr lang="en-US" sz="2200" dirty="0" err="1">
                <a:solidFill>
                  <a:srgbClr val="0000CC"/>
                </a:solidFill>
                <a:latin typeface="VNI-Times"/>
                <a:cs typeface="Arial"/>
              </a:rPr>
              <a:t>traéng</a:t>
            </a:r>
            <a:r>
              <a:rPr lang="en-US" sz="2200" dirty="0">
                <a:solidFill>
                  <a:srgbClr val="0000CC"/>
                </a:solidFill>
                <a:latin typeface="VNI-Times"/>
                <a:cs typeface="Arial"/>
              </a:rPr>
              <a:t> Hilton, </a:t>
            </a:r>
            <a:r>
              <a:rPr lang="en-US" sz="2200" dirty="0" err="1">
                <a:solidFill>
                  <a:srgbClr val="0000CC"/>
                </a:solidFill>
                <a:latin typeface="VNI-Times"/>
                <a:cs typeface="Arial"/>
              </a:rPr>
              <a:t>raõnh</a:t>
            </a:r>
            <a:r>
              <a:rPr lang="en-US" sz="2200" dirty="0">
                <a:solidFill>
                  <a:srgbClr val="0000CC"/>
                </a:solidFill>
                <a:latin typeface="VNI-Times"/>
                <a:cs typeface="Arial"/>
              </a:rPr>
              <a:t> </a:t>
            </a:r>
            <a:r>
              <a:rPr lang="en-US" sz="2200" dirty="0" err="1">
                <a:solidFill>
                  <a:srgbClr val="0000CC"/>
                </a:solidFill>
                <a:latin typeface="VNI-Times"/>
                <a:cs typeface="Arial"/>
              </a:rPr>
              <a:t>gian</a:t>
            </a:r>
            <a:r>
              <a:rPr lang="en-US" sz="2200" dirty="0">
                <a:solidFill>
                  <a:srgbClr val="0000CC"/>
                </a:solidFill>
                <a:latin typeface="VNI-Times"/>
                <a:cs typeface="Arial"/>
              </a:rPr>
              <a:t> </a:t>
            </a:r>
            <a:r>
              <a:rPr lang="en-US" sz="2200" dirty="0" err="1">
                <a:solidFill>
                  <a:srgbClr val="0000CC"/>
                </a:solidFill>
                <a:latin typeface="VNI-Times"/>
                <a:cs typeface="Arial"/>
              </a:rPr>
              <a:t>cô</a:t>
            </a:r>
            <a:endParaRPr lang="en-US" sz="2200">
              <a:solidFill>
                <a:srgbClr val="0000CC"/>
              </a:solidFill>
              <a:latin typeface="VNI-Times"/>
              <a:cs typeface="Arial"/>
            </a:endParaRPr>
          </a:p>
          <a:p>
            <a:pPr algn="just" defTabSz="1198563" eaLnBrk="0" hangingPunct="0">
              <a:lnSpc>
                <a:spcPct val="130000"/>
              </a:lnSpc>
              <a:tabLst>
                <a:tab pos="568325" algn="l"/>
                <a:tab pos="739775" algn="l"/>
                <a:tab pos="2630488" algn="l"/>
                <a:tab pos="2914650" algn="l"/>
                <a:tab pos="3084513" algn="l"/>
              </a:tabLst>
            </a:pPr>
            <a:r>
              <a:rPr lang="en-US" sz="2200" dirty="0">
                <a:solidFill>
                  <a:srgbClr val="0000CC"/>
                </a:solidFill>
                <a:latin typeface="VNI-Times"/>
                <a:cs typeface="Arial"/>
              </a:rPr>
              <a:t>	</a:t>
            </a:r>
            <a:r>
              <a:rPr lang="en-US" sz="2200" dirty="0" err="1">
                <a:solidFill>
                  <a:srgbClr val="0000CC"/>
                </a:solidFill>
                <a:latin typeface="VNI-Times"/>
                <a:cs typeface="Arial"/>
              </a:rPr>
              <a:t>Ñöôøng</a:t>
            </a:r>
            <a:r>
              <a:rPr lang="en-US" sz="2200" dirty="0">
                <a:solidFill>
                  <a:srgbClr val="0000CC"/>
                </a:solidFill>
                <a:latin typeface="VNI-Times"/>
                <a:cs typeface="Arial"/>
              </a:rPr>
              <a:t> </a:t>
            </a:r>
            <a:r>
              <a:rPr lang="en-US" sz="2200" dirty="0" err="1">
                <a:solidFill>
                  <a:srgbClr val="0000CC"/>
                </a:solidFill>
                <a:latin typeface="VNI-Times"/>
                <a:cs typeface="Arial"/>
              </a:rPr>
              <a:t>löôïc</a:t>
            </a:r>
            <a:r>
              <a:rPr lang="en-US" sz="2200" dirty="0">
                <a:solidFill>
                  <a:srgbClr val="0000CC"/>
                </a:solidFill>
                <a:latin typeface="VNI-Times"/>
                <a:cs typeface="Arial"/>
              </a:rPr>
              <a:t>, </a:t>
            </a:r>
            <a:r>
              <a:rPr lang="en-US" sz="2200" dirty="0" err="1">
                <a:solidFill>
                  <a:srgbClr val="0000CC"/>
                </a:solidFill>
                <a:latin typeface="VNI-Times"/>
                <a:cs typeface="Arial"/>
              </a:rPr>
              <a:t>ñöôøng</a:t>
            </a:r>
            <a:r>
              <a:rPr lang="en-US" sz="2200" dirty="0">
                <a:solidFill>
                  <a:srgbClr val="0000CC"/>
                </a:solidFill>
                <a:latin typeface="VNI-Times"/>
                <a:cs typeface="Arial"/>
              </a:rPr>
              <a:t> </a:t>
            </a:r>
            <a:r>
              <a:rPr lang="en-US" sz="2200" dirty="0" err="1">
                <a:solidFill>
                  <a:srgbClr val="0000CC"/>
                </a:solidFill>
                <a:latin typeface="VNI-Times"/>
                <a:cs typeface="Arial"/>
              </a:rPr>
              <a:t>raêng</a:t>
            </a:r>
            <a:r>
              <a:rPr lang="en-US" sz="2200" dirty="0">
                <a:solidFill>
                  <a:srgbClr val="0000CC"/>
                </a:solidFill>
                <a:latin typeface="VNI-Times"/>
                <a:cs typeface="Arial"/>
              </a:rPr>
              <a:t> </a:t>
            </a:r>
            <a:r>
              <a:rPr lang="en-US" sz="2200" dirty="0" err="1">
                <a:solidFill>
                  <a:srgbClr val="0000CC"/>
                </a:solidFill>
                <a:latin typeface="VNI-Times"/>
                <a:cs typeface="Arial"/>
              </a:rPr>
              <a:t>cöa</a:t>
            </a:r>
            <a:r>
              <a:rPr lang="en-US" sz="2200" dirty="0">
                <a:solidFill>
                  <a:srgbClr val="0000CC"/>
                </a:solidFill>
                <a:latin typeface="VNI-Times"/>
                <a:cs typeface="Arial"/>
              </a:rPr>
              <a:t>, </a:t>
            </a:r>
            <a:r>
              <a:rPr lang="en-US" sz="2200" dirty="0" err="1">
                <a:solidFill>
                  <a:srgbClr val="0000CC"/>
                </a:solidFill>
                <a:latin typeface="VNI-Times"/>
                <a:cs typeface="Arial"/>
              </a:rPr>
              <a:t>ñöôøng</a:t>
            </a:r>
            <a:r>
              <a:rPr lang="en-US" sz="2200" dirty="0">
                <a:solidFill>
                  <a:srgbClr val="0000CC"/>
                </a:solidFill>
                <a:latin typeface="VNI-Times"/>
                <a:cs typeface="Arial"/>
              </a:rPr>
              <a:t> van</a:t>
            </a:r>
          </a:p>
          <a:p>
            <a:pPr algn="just" defTabSz="1198563" eaLnBrk="0" hangingPunct="0">
              <a:lnSpc>
                <a:spcPct val="130000"/>
              </a:lnSpc>
              <a:tabLst>
                <a:tab pos="568325" algn="l"/>
                <a:tab pos="739775" algn="l"/>
                <a:tab pos="2630488" algn="l"/>
                <a:tab pos="2914650" algn="l"/>
                <a:tab pos="3084513" algn="l"/>
              </a:tabLst>
            </a:pPr>
            <a:r>
              <a:rPr lang="en-US" sz="2200" dirty="0">
                <a:solidFill>
                  <a:srgbClr val="0000CC"/>
                </a:solidFill>
                <a:latin typeface="VNI-Times"/>
                <a:cs typeface="Arial"/>
              </a:rPr>
              <a:t>	</a:t>
            </a:r>
            <a:r>
              <a:rPr lang="en-US" sz="2200" dirty="0" err="1">
                <a:solidFill>
                  <a:srgbClr val="0000CC"/>
                </a:solidFill>
                <a:latin typeface="VNI-Times"/>
                <a:cs typeface="Arial"/>
              </a:rPr>
              <a:t>Ñöôøng</a:t>
            </a:r>
            <a:r>
              <a:rPr lang="en-US" sz="2200" dirty="0">
                <a:solidFill>
                  <a:srgbClr val="0000CC"/>
                </a:solidFill>
                <a:latin typeface="VNI-Times"/>
                <a:cs typeface="Arial"/>
              </a:rPr>
              <a:t> </a:t>
            </a:r>
            <a:r>
              <a:rPr lang="en-US" sz="2200" dirty="0" err="1">
                <a:solidFill>
                  <a:srgbClr val="0000CC"/>
                </a:solidFill>
                <a:latin typeface="VNI-Times"/>
                <a:cs typeface="Arial"/>
              </a:rPr>
              <a:t>haäu</a:t>
            </a:r>
            <a:r>
              <a:rPr lang="en-US" sz="2200" dirty="0">
                <a:solidFill>
                  <a:srgbClr val="0000CC"/>
                </a:solidFill>
                <a:latin typeface="VNI-Times"/>
                <a:cs typeface="Arial"/>
              </a:rPr>
              <a:t> </a:t>
            </a:r>
            <a:r>
              <a:rPr lang="en-US" sz="2200" dirty="0" err="1">
                <a:solidFill>
                  <a:srgbClr val="0000CC"/>
                </a:solidFill>
                <a:latin typeface="VNI-Times"/>
                <a:cs typeface="Arial"/>
              </a:rPr>
              <a:t>moân</a:t>
            </a:r>
            <a:r>
              <a:rPr lang="en-US" sz="2200" dirty="0">
                <a:solidFill>
                  <a:srgbClr val="0000CC"/>
                </a:solidFill>
                <a:latin typeface="VNI-Times"/>
                <a:cs typeface="Arial"/>
              </a:rPr>
              <a:t>- </a:t>
            </a:r>
            <a:r>
              <a:rPr lang="en-US" sz="2200" dirty="0" err="1">
                <a:solidFill>
                  <a:srgbClr val="0000CC"/>
                </a:solidFill>
                <a:latin typeface="VNI-Times"/>
                <a:cs typeface="Arial"/>
              </a:rPr>
              <a:t>tröïc</a:t>
            </a:r>
            <a:r>
              <a:rPr lang="en-US" sz="2200" dirty="0">
                <a:solidFill>
                  <a:srgbClr val="0000CC"/>
                </a:solidFill>
                <a:latin typeface="VNI-Times"/>
                <a:cs typeface="Arial"/>
              </a:rPr>
              <a:t> </a:t>
            </a:r>
            <a:r>
              <a:rPr lang="en-US" sz="2200" dirty="0" err="1">
                <a:solidFill>
                  <a:srgbClr val="0000CC"/>
                </a:solidFill>
                <a:latin typeface="VNI-Times"/>
                <a:cs typeface="Arial"/>
              </a:rPr>
              <a:t>traøng</a:t>
            </a:r>
            <a:r>
              <a:rPr lang="en-US" sz="2200" dirty="0">
                <a:solidFill>
                  <a:srgbClr val="0000CC"/>
                </a:solidFill>
                <a:latin typeface="VNI-Times"/>
                <a:cs typeface="Arial"/>
              </a:rPr>
              <a:t>, </a:t>
            </a:r>
            <a:r>
              <a:rPr lang="en-US" sz="2200" dirty="0" err="1">
                <a:solidFill>
                  <a:srgbClr val="0000CC"/>
                </a:solidFill>
                <a:latin typeface="VNI-Times"/>
                <a:cs typeface="Arial"/>
              </a:rPr>
              <a:t>voøng</a:t>
            </a:r>
            <a:r>
              <a:rPr lang="en-US" sz="2200" dirty="0">
                <a:solidFill>
                  <a:srgbClr val="0000CC"/>
                </a:solidFill>
                <a:latin typeface="VNI-Times"/>
                <a:cs typeface="Arial"/>
              </a:rPr>
              <a:t> </a:t>
            </a:r>
            <a:r>
              <a:rPr lang="en-US" sz="2200" dirty="0" err="1">
                <a:solidFill>
                  <a:srgbClr val="0000CC"/>
                </a:solidFill>
                <a:latin typeface="VNI-Times"/>
                <a:cs typeface="Arial"/>
              </a:rPr>
              <a:t>haäu</a:t>
            </a:r>
            <a:r>
              <a:rPr lang="en-US" sz="2200" dirty="0">
                <a:solidFill>
                  <a:srgbClr val="0000CC"/>
                </a:solidFill>
                <a:latin typeface="VNI-Times"/>
                <a:cs typeface="Arial"/>
              </a:rPr>
              <a:t> </a:t>
            </a:r>
            <a:r>
              <a:rPr lang="en-US" sz="2200" dirty="0" err="1">
                <a:solidFill>
                  <a:srgbClr val="0000CC"/>
                </a:solidFill>
                <a:latin typeface="VNI-Times"/>
                <a:cs typeface="Arial"/>
              </a:rPr>
              <a:t>moân</a:t>
            </a:r>
            <a:endParaRPr lang="en-US" sz="2200">
              <a:solidFill>
                <a:srgbClr val="0000CC"/>
              </a:solidFill>
              <a:latin typeface="VNI-Times"/>
              <a:cs typeface="Arial"/>
            </a:endParaRPr>
          </a:p>
          <a:p>
            <a:pPr defTabSz="1198563" eaLnBrk="0" hangingPunct="0">
              <a:lnSpc>
                <a:spcPct val="130000"/>
              </a:lnSpc>
              <a:tabLst>
                <a:tab pos="568325" algn="l"/>
                <a:tab pos="739775" algn="l"/>
                <a:tab pos="2630488" algn="l"/>
                <a:tab pos="2914650" algn="l"/>
                <a:tab pos="3084513" algn="l"/>
              </a:tabLst>
            </a:pPr>
            <a:endParaRPr lang="en-US" dirty="0">
              <a:solidFill>
                <a:srgbClr val="0000CC"/>
              </a:solidFill>
              <a:latin typeface="VNI-Times"/>
              <a:cs typeface="Arial"/>
            </a:endParaRPr>
          </a:p>
        </p:txBody>
      </p:sp>
    </p:spTree>
  </p:cSld>
  <p:clrMapOvr>
    <a:masterClrMapping/>
  </p:clrMapOvr>
  <p:transition>
    <p:zoom dir="in"/>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descr="BaBuiitri"/>
          <p:cNvPicPr>
            <a:picLocks noChangeAspect="1" noChangeArrowheads="1"/>
          </p:cNvPicPr>
          <p:nvPr/>
        </p:nvPicPr>
        <p:blipFill>
          <a:blip r:embed="rId2"/>
          <a:srcRect/>
          <a:stretch>
            <a:fillRect/>
          </a:stretch>
        </p:blipFill>
        <p:spPr bwMode="auto">
          <a:xfrm>
            <a:off x="381000" y="1530350"/>
            <a:ext cx="8305800" cy="3575050"/>
          </a:xfrm>
          <a:prstGeom prst="rect">
            <a:avLst/>
          </a:prstGeom>
          <a:noFill/>
          <a:ln w="9525">
            <a:noFill/>
            <a:miter lim="800000"/>
            <a:headEnd/>
            <a:tailEnd/>
          </a:ln>
        </p:spPr>
      </p:pic>
    </p:spTree>
  </p:cSld>
  <p:clrMapOvr>
    <a:masterClrMapping/>
  </p:clrMapOvr>
  <p:transition>
    <p:zoom dir="in"/>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524000" y="992188"/>
            <a:ext cx="6324600" cy="685800"/>
          </a:xfrm>
          <a:noFill/>
        </p:spPr>
        <p:txBody>
          <a:bodyPr/>
          <a:lstStyle/>
          <a:p>
            <a:pPr algn="ctr" eaLnBrk="1" hangingPunct="1">
              <a:lnSpc>
                <a:spcPct val="140000"/>
              </a:lnSpc>
            </a:pPr>
            <a:r>
              <a:rPr lang="en-US" sz="3000">
                <a:solidFill>
                  <a:srgbClr val="CC3399"/>
                </a:solidFill>
                <a:latin typeface="VNI-Souvir" pitchFamily="2" charset="0"/>
              </a:rPr>
              <a:t>PHAÂN LOAÏI TRÓ NOÄI</a:t>
            </a:r>
          </a:p>
        </p:txBody>
      </p:sp>
      <p:sp>
        <p:nvSpPr>
          <p:cNvPr id="18435" name="Rectangle 4"/>
          <p:cNvSpPr>
            <a:spLocks noChangeArrowheads="1"/>
          </p:cNvSpPr>
          <p:nvPr/>
        </p:nvSpPr>
        <p:spPr bwMode="auto">
          <a:xfrm>
            <a:off x="685800" y="2247900"/>
            <a:ext cx="8077200" cy="3162300"/>
          </a:xfrm>
          <a:prstGeom prst="rect">
            <a:avLst/>
          </a:prstGeom>
          <a:noFill/>
          <a:ln w="9525">
            <a:noFill/>
            <a:miter lim="800000"/>
            <a:headEnd/>
            <a:tailEnd/>
          </a:ln>
        </p:spPr>
        <p:txBody>
          <a:bodyPr>
            <a:spAutoFit/>
          </a:bodyPr>
          <a:lstStyle/>
          <a:p>
            <a:pPr algn="just">
              <a:spcBef>
                <a:spcPct val="55000"/>
              </a:spcBef>
            </a:pPr>
            <a:r>
              <a:rPr lang="en-US">
                <a:solidFill>
                  <a:srgbClr val="CC0099"/>
                </a:solidFill>
                <a:latin typeface="VNI-Helve" pitchFamily="2" charset="0"/>
              </a:rPr>
              <a:t>Tró noäi ñoä 1</a:t>
            </a:r>
            <a:r>
              <a:rPr kumimoji="1" lang="en-US" sz="1200">
                <a:solidFill>
                  <a:srgbClr val="000000"/>
                </a:solidFill>
                <a:latin typeface="VNI-Times" pitchFamily="2" charset="0"/>
                <a:cs typeface="Times New Roman" pitchFamily="18" charset="0"/>
              </a:rPr>
              <a:t>	</a:t>
            </a:r>
            <a:r>
              <a:rPr lang="en-US">
                <a:solidFill>
                  <a:srgbClr val="0000CC"/>
                </a:solidFill>
                <a:latin typeface="VNI-Helve" pitchFamily="2" charset="0"/>
              </a:rPr>
              <a:t>Hoaøn toaøn naèm trong oáng haäu moân</a:t>
            </a:r>
          </a:p>
          <a:p>
            <a:pPr algn="just" eaLnBrk="0" hangingPunct="0">
              <a:spcBef>
                <a:spcPct val="55000"/>
              </a:spcBef>
            </a:pPr>
            <a:r>
              <a:rPr lang="en-US">
                <a:solidFill>
                  <a:srgbClr val="CC0099"/>
                </a:solidFill>
                <a:latin typeface="VNI-Helve" pitchFamily="2" charset="0"/>
              </a:rPr>
              <a:t>Tró noäi ñoä 2</a:t>
            </a:r>
            <a:r>
              <a:rPr kumimoji="1" lang="en-US" sz="1200">
                <a:solidFill>
                  <a:srgbClr val="000000"/>
                </a:solidFill>
                <a:latin typeface="VNI-Times" pitchFamily="2" charset="0"/>
                <a:cs typeface="Times New Roman" pitchFamily="18" charset="0"/>
              </a:rPr>
              <a:t>	</a:t>
            </a:r>
            <a:r>
              <a:rPr lang="en-US">
                <a:solidFill>
                  <a:srgbClr val="0000CC"/>
                </a:solidFill>
                <a:latin typeface="VNI-Helve" pitchFamily="2" charset="0"/>
              </a:rPr>
              <a:t>Thaäp thoø ôû loã haäu moân</a:t>
            </a:r>
          </a:p>
          <a:p>
            <a:pPr algn="just" eaLnBrk="0" hangingPunct="0">
              <a:spcBef>
                <a:spcPct val="55000"/>
              </a:spcBef>
            </a:pPr>
            <a:r>
              <a:rPr lang="en-US">
                <a:solidFill>
                  <a:srgbClr val="CC0099"/>
                </a:solidFill>
                <a:latin typeface="VNI-Helve" pitchFamily="2" charset="0"/>
              </a:rPr>
              <a:t>Tró noäi ñoä 3</a:t>
            </a:r>
            <a:r>
              <a:rPr kumimoji="1" lang="en-US" sz="1200">
                <a:solidFill>
                  <a:srgbClr val="000000"/>
                </a:solidFill>
                <a:latin typeface="VNI-Times" pitchFamily="2" charset="0"/>
                <a:cs typeface="Times New Roman" pitchFamily="18" charset="0"/>
              </a:rPr>
              <a:t> 	</a:t>
            </a:r>
            <a:r>
              <a:rPr lang="en-US">
                <a:solidFill>
                  <a:srgbClr val="0000CC"/>
                </a:solidFill>
                <a:latin typeface="VNI-Helve" pitchFamily="2" charset="0"/>
              </a:rPr>
              <a:t>Khi ñaïi tieän sa ra ngoaøi</a:t>
            </a:r>
          </a:p>
          <a:p>
            <a:pPr eaLnBrk="0" hangingPunct="0">
              <a:lnSpc>
                <a:spcPct val="70000"/>
              </a:lnSpc>
              <a:spcBef>
                <a:spcPct val="55000"/>
              </a:spcBef>
            </a:pPr>
            <a:r>
              <a:rPr lang="en-US">
                <a:solidFill>
                  <a:srgbClr val="0000CC"/>
                </a:solidFill>
                <a:latin typeface="VNI-Helve" pitchFamily="2" charset="0"/>
              </a:rPr>
              <a:t>		Sau ñaïi tieän töï tuït vaøo hay aán nheï ñaåy leân</a:t>
            </a:r>
          </a:p>
          <a:p>
            <a:pPr algn="just" eaLnBrk="0" hangingPunct="0">
              <a:lnSpc>
                <a:spcPct val="120000"/>
              </a:lnSpc>
              <a:spcBef>
                <a:spcPct val="55000"/>
              </a:spcBef>
            </a:pPr>
            <a:r>
              <a:rPr lang="en-US">
                <a:solidFill>
                  <a:srgbClr val="CC0099"/>
                </a:solidFill>
                <a:latin typeface="VNI-Helve" pitchFamily="2" charset="0"/>
              </a:rPr>
              <a:t>Tró noäi ñoä 4	</a:t>
            </a:r>
            <a:r>
              <a:rPr lang="en-US">
                <a:solidFill>
                  <a:srgbClr val="0000CC"/>
                </a:solidFill>
                <a:latin typeface="VNI-Helve" pitchFamily="2" charset="0"/>
              </a:rPr>
              <a:t>Gaàn nhö thöôøng xuyeân naèm ngoaøi</a:t>
            </a:r>
            <a:r>
              <a:rPr lang="en-US">
                <a:solidFill>
                  <a:srgbClr val="CC0099"/>
                </a:solidFill>
                <a:latin typeface="VNI-Helve" pitchFamily="2" charset="0"/>
              </a:rPr>
              <a:t>	</a:t>
            </a:r>
          </a:p>
          <a:p>
            <a:pPr eaLnBrk="0" hangingPunct="0">
              <a:spcBef>
                <a:spcPct val="30000"/>
              </a:spcBef>
            </a:pPr>
            <a:endParaRPr lang="en-US">
              <a:solidFill>
                <a:srgbClr val="CC0099"/>
              </a:solidFill>
              <a:latin typeface="VNI-Helve" pitchFamily="2" charset="0"/>
            </a:endParaRPr>
          </a:p>
        </p:txBody>
      </p:sp>
    </p:spTree>
  </p:cSld>
  <p:clrMapOvr>
    <a:masterClrMapping/>
  </p:clrMapOvr>
  <p:transition>
    <p:zoom dir="in"/>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descr="Trido1"/>
          <p:cNvPicPr>
            <a:picLocks noChangeAspect="1" noChangeArrowheads="1"/>
          </p:cNvPicPr>
          <p:nvPr/>
        </p:nvPicPr>
        <p:blipFill>
          <a:blip r:embed="rId2"/>
          <a:srcRect/>
          <a:stretch>
            <a:fillRect/>
          </a:stretch>
        </p:blipFill>
        <p:spPr bwMode="auto">
          <a:xfrm>
            <a:off x="2551113" y="762000"/>
            <a:ext cx="4306887" cy="2397125"/>
          </a:xfrm>
          <a:prstGeom prst="rect">
            <a:avLst/>
          </a:prstGeom>
          <a:noFill/>
          <a:ln w="9525">
            <a:noFill/>
            <a:miter lim="800000"/>
            <a:headEnd/>
            <a:tailEnd/>
          </a:ln>
        </p:spPr>
      </p:pic>
      <p:sp>
        <p:nvSpPr>
          <p:cNvPr id="19459" name="Text Box 5"/>
          <p:cNvSpPr txBox="1">
            <a:spLocks noChangeArrowheads="1"/>
          </p:cNvSpPr>
          <p:nvPr/>
        </p:nvSpPr>
        <p:spPr bwMode="auto">
          <a:xfrm>
            <a:off x="2905125" y="2971800"/>
            <a:ext cx="1362075" cy="457200"/>
          </a:xfrm>
          <a:prstGeom prst="rect">
            <a:avLst/>
          </a:prstGeom>
          <a:noFill/>
          <a:ln w="9525">
            <a:noFill/>
            <a:miter lim="800000"/>
            <a:headEnd/>
            <a:tailEnd/>
          </a:ln>
        </p:spPr>
        <p:txBody>
          <a:bodyPr wrap="none">
            <a:spAutoFit/>
          </a:bodyPr>
          <a:lstStyle/>
          <a:p>
            <a:r>
              <a:rPr lang="en-US">
                <a:solidFill>
                  <a:srgbClr val="0F7A89"/>
                </a:solidFill>
                <a:latin typeface="VNI-Helve" pitchFamily="2" charset="0"/>
              </a:rPr>
              <a:t> </a:t>
            </a:r>
            <a:r>
              <a:rPr lang="en-US" sz="1800">
                <a:solidFill>
                  <a:srgbClr val="800080"/>
                </a:solidFill>
                <a:latin typeface="VNI-Helve" pitchFamily="2" charset="0"/>
              </a:rPr>
              <a:t>a. Tró ñoä 1</a:t>
            </a:r>
          </a:p>
        </p:txBody>
      </p:sp>
      <p:sp>
        <p:nvSpPr>
          <p:cNvPr id="19460" name="Text Box 6"/>
          <p:cNvSpPr txBox="1">
            <a:spLocks noChangeArrowheads="1"/>
          </p:cNvSpPr>
          <p:nvPr/>
        </p:nvSpPr>
        <p:spPr bwMode="auto">
          <a:xfrm>
            <a:off x="5410200" y="2971800"/>
            <a:ext cx="1447800" cy="457200"/>
          </a:xfrm>
          <a:prstGeom prst="rect">
            <a:avLst/>
          </a:prstGeom>
          <a:noFill/>
          <a:ln w="9525">
            <a:noFill/>
            <a:miter lim="800000"/>
            <a:headEnd/>
            <a:tailEnd/>
          </a:ln>
        </p:spPr>
        <p:txBody>
          <a:bodyPr>
            <a:spAutoFit/>
          </a:bodyPr>
          <a:lstStyle/>
          <a:p>
            <a:r>
              <a:rPr lang="en-US">
                <a:solidFill>
                  <a:srgbClr val="0F7A89"/>
                </a:solidFill>
                <a:latin typeface="VNI-Helve" pitchFamily="2" charset="0"/>
              </a:rPr>
              <a:t> </a:t>
            </a:r>
            <a:r>
              <a:rPr lang="en-US" sz="1800">
                <a:solidFill>
                  <a:srgbClr val="800080"/>
                </a:solidFill>
                <a:latin typeface="VNI-Helve" pitchFamily="2" charset="0"/>
              </a:rPr>
              <a:t>b. Tró ñoä 2</a:t>
            </a:r>
          </a:p>
        </p:txBody>
      </p:sp>
      <p:grpSp>
        <p:nvGrpSpPr>
          <p:cNvPr id="19461" name="Group 9"/>
          <p:cNvGrpSpPr>
            <a:grpSpLocks/>
          </p:cNvGrpSpPr>
          <p:nvPr/>
        </p:nvGrpSpPr>
        <p:grpSpPr bwMode="auto">
          <a:xfrm>
            <a:off x="2590800" y="3581400"/>
            <a:ext cx="4362450" cy="2590800"/>
            <a:chOff x="1632" y="2304"/>
            <a:chExt cx="2748" cy="1632"/>
          </a:xfrm>
        </p:grpSpPr>
        <p:pic>
          <p:nvPicPr>
            <p:cNvPr id="19462" name="Picture 4" descr="Trido2"/>
            <p:cNvPicPr>
              <a:picLocks noChangeAspect="1" noChangeArrowheads="1"/>
            </p:cNvPicPr>
            <p:nvPr/>
          </p:nvPicPr>
          <p:blipFill>
            <a:blip r:embed="rId3"/>
            <a:srcRect/>
            <a:stretch>
              <a:fillRect/>
            </a:stretch>
          </p:blipFill>
          <p:spPr bwMode="auto">
            <a:xfrm>
              <a:off x="1632" y="2304"/>
              <a:ext cx="2748" cy="1496"/>
            </a:xfrm>
            <a:prstGeom prst="rect">
              <a:avLst/>
            </a:prstGeom>
            <a:noFill/>
            <a:ln w="9525">
              <a:noFill/>
              <a:miter lim="800000"/>
              <a:headEnd/>
              <a:tailEnd/>
            </a:ln>
          </p:spPr>
        </p:pic>
        <p:sp>
          <p:nvSpPr>
            <p:cNvPr id="19463" name="Text Box 7"/>
            <p:cNvSpPr txBox="1">
              <a:spLocks noChangeArrowheads="1"/>
            </p:cNvSpPr>
            <p:nvPr/>
          </p:nvSpPr>
          <p:spPr bwMode="auto">
            <a:xfrm>
              <a:off x="1824" y="3648"/>
              <a:ext cx="851" cy="288"/>
            </a:xfrm>
            <a:prstGeom prst="rect">
              <a:avLst/>
            </a:prstGeom>
            <a:noFill/>
            <a:ln w="9525">
              <a:noFill/>
              <a:miter lim="800000"/>
              <a:headEnd/>
              <a:tailEnd/>
            </a:ln>
          </p:spPr>
          <p:txBody>
            <a:bodyPr wrap="none">
              <a:spAutoFit/>
            </a:bodyPr>
            <a:lstStyle/>
            <a:p>
              <a:r>
                <a:rPr lang="en-US">
                  <a:solidFill>
                    <a:srgbClr val="0F7A89"/>
                  </a:solidFill>
                  <a:latin typeface="VNI-Helve" pitchFamily="2" charset="0"/>
                </a:rPr>
                <a:t> </a:t>
              </a:r>
              <a:r>
                <a:rPr lang="en-US" sz="1800">
                  <a:solidFill>
                    <a:srgbClr val="800080"/>
                  </a:solidFill>
                  <a:latin typeface="VNI-Helve" pitchFamily="2" charset="0"/>
                </a:rPr>
                <a:t>c. Tró ñoä 3</a:t>
              </a:r>
            </a:p>
          </p:txBody>
        </p:sp>
        <p:sp>
          <p:nvSpPr>
            <p:cNvPr id="19464" name="Text Box 8"/>
            <p:cNvSpPr txBox="1">
              <a:spLocks noChangeArrowheads="1"/>
            </p:cNvSpPr>
            <p:nvPr/>
          </p:nvSpPr>
          <p:spPr bwMode="auto">
            <a:xfrm>
              <a:off x="3456" y="3648"/>
              <a:ext cx="859" cy="288"/>
            </a:xfrm>
            <a:prstGeom prst="rect">
              <a:avLst/>
            </a:prstGeom>
            <a:noFill/>
            <a:ln w="9525">
              <a:noFill/>
              <a:miter lim="800000"/>
              <a:headEnd/>
              <a:tailEnd/>
            </a:ln>
          </p:spPr>
          <p:txBody>
            <a:bodyPr wrap="none">
              <a:spAutoFit/>
            </a:bodyPr>
            <a:lstStyle/>
            <a:p>
              <a:r>
                <a:rPr lang="en-US">
                  <a:solidFill>
                    <a:srgbClr val="0F7A89"/>
                  </a:solidFill>
                  <a:latin typeface="VNI-Helve" pitchFamily="2" charset="0"/>
                </a:rPr>
                <a:t> </a:t>
              </a:r>
              <a:r>
                <a:rPr lang="en-US" sz="1800">
                  <a:solidFill>
                    <a:srgbClr val="800080"/>
                  </a:solidFill>
                  <a:latin typeface="VNI-Helve" pitchFamily="2" charset="0"/>
                </a:rPr>
                <a:t>d. Tró ñoä 4</a:t>
              </a:r>
            </a:p>
          </p:txBody>
        </p:sp>
      </p:grpSp>
    </p:spTree>
  </p:cSld>
  <p:clrMapOvr>
    <a:masterClrMapping/>
  </p:clrMapOvr>
  <p:transition>
    <p:zoom dir="in"/>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p:cNvPicPr>
            <a:picLocks noGrp="1" noChangeAspect="1" noChangeArrowheads="1"/>
          </p:cNvPicPr>
          <p:nvPr>
            <p:ph type="body" idx="1"/>
          </p:nvPr>
        </p:nvPicPr>
        <p:blipFill>
          <a:blip r:embed="rId2"/>
          <a:srcRect/>
          <a:stretch>
            <a:fillRect/>
          </a:stretch>
        </p:blipFill>
        <p:spPr>
          <a:xfrm>
            <a:off x="1536700" y="849313"/>
            <a:ext cx="6359525" cy="5540375"/>
          </a:xfrm>
          <a:noFill/>
        </p:spPr>
      </p:pic>
    </p:spTree>
  </p:cSld>
  <p:clrMapOvr>
    <a:masterClrMapping/>
  </p:clrMapOvr>
  <p:transition>
    <p:zoom dir="in"/>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endParaRPr lang="vi-VN"/>
          </a:p>
        </p:txBody>
      </p:sp>
      <p:pic>
        <p:nvPicPr>
          <p:cNvPr id="21507" name="Picture 4"/>
          <p:cNvPicPr>
            <a:picLocks noGrp="1" noChangeAspect="1" noChangeArrowheads="1"/>
          </p:cNvPicPr>
          <p:nvPr>
            <p:ph type="body" idx="1"/>
          </p:nvPr>
        </p:nvPicPr>
        <p:blipFill>
          <a:blip r:embed="rId2"/>
          <a:srcRect/>
          <a:stretch>
            <a:fillRect/>
          </a:stretch>
        </p:blipFill>
        <p:spPr>
          <a:xfrm>
            <a:off x="1157288" y="849313"/>
            <a:ext cx="6829425" cy="5570537"/>
          </a:xfrm>
          <a:noFill/>
        </p:spPr>
      </p:pic>
    </p:spTree>
  </p:cSld>
  <p:clrMapOvr>
    <a:masterClrMapping/>
  </p:clrMapOvr>
  <p:transition>
    <p:zoom dir="in"/>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p:cNvPicPr>
            <a:picLocks noGrp="1" noChangeAspect="1" noChangeArrowheads="1"/>
          </p:cNvPicPr>
          <p:nvPr>
            <p:ph type="body" idx="1"/>
          </p:nvPr>
        </p:nvPicPr>
        <p:blipFill>
          <a:blip r:embed="rId2"/>
          <a:srcRect/>
          <a:stretch>
            <a:fillRect/>
          </a:stretch>
        </p:blipFill>
        <p:spPr>
          <a:xfrm>
            <a:off x="1231900" y="849313"/>
            <a:ext cx="6981825" cy="5614987"/>
          </a:xfrm>
          <a:noFill/>
        </p:spPr>
      </p:pic>
    </p:spTree>
  </p:cSld>
  <p:clrMapOvr>
    <a:masterClrMapping/>
  </p:clrMapOvr>
  <p:transition>
    <p:zoom dir="in"/>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524000" y="735013"/>
            <a:ext cx="6324600" cy="685800"/>
          </a:xfrm>
          <a:noFill/>
        </p:spPr>
        <p:txBody>
          <a:bodyPr/>
          <a:lstStyle/>
          <a:p>
            <a:pPr algn="ctr" eaLnBrk="1" hangingPunct="1">
              <a:lnSpc>
                <a:spcPct val="140000"/>
              </a:lnSpc>
            </a:pPr>
            <a:r>
              <a:rPr lang="en-US" sz="3000">
                <a:solidFill>
                  <a:srgbClr val="CC3399"/>
                </a:solidFill>
                <a:latin typeface="VNI-Souvir" pitchFamily="2" charset="0"/>
              </a:rPr>
              <a:t>TRIEÄU CHÖÙNG </a:t>
            </a:r>
            <a:r>
              <a:rPr lang="en-US" sz="2200">
                <a:solidFill>
                  <a:srgbClr val="CC3399"/>
                </a:solidFill>
                <a:latin typeface="VNI-Souvir" pitchFamily="2" charset="0"/>
              </a:rPr>
              <a:t>(1)</a:t>
            </a:r>
          </a:p>
        </p:txBody>
      </p:sp>
      <p:sp>
        <p:nvSpPr>
          <p:cNvPr id="23555" name="Rectangle 4"/>
          <p:cNvSpPr>
            <a:spLocks noChangeArrowheads="1"/>
          </p:cNvSpPr>
          <p:nvPr/>
        </p:nvSpPr>
        <p:spPr bwMode="auto">
          <a:xfrm>
            <a:off x="685800" y="1420813"/>
            <a:ext cx="7696200" cy="5284787"/>
          </a:xfrm>
          <a:prstGeom prst="rect">
            <a:avLst/>
          </a:prstGeom>
          <a:noFill/>
          <a:ln w="9525">
            <a:noFill/>
            <a:miter lim="800000"/>
            <a:headEnd/>
            <a:tailEnd/>
          </a:ln>
        </p:spPr>
        <p:txBody>
          <a:bodyPr>
            <a:spAutoFit/>
          </a:bodyPr>
          <a:lstStyle/>
          <a:p>
            <a:pPr algn="just">
              <a:tabLst>
                <a:tab pos="341313" algn="l"/>
              </a:tabLst>
            </a:pPr>
            <a:r>
              <a:rPr lang="en-US">
                <a:solidFill>
                  <a:srgbClr val="CC0099"/>
                </a:solidFill>
                <a:latin typeface="VNI-Helve" pitchFamily="2" charset="0"/>
              </a:rPr>
              <a:t>Cô naêng</a:t>
            </a:r>
          </a:p>
          <a:p>
            <a:pPr eaLnBrk="0" hangingPunct="0">
              <a:lnSpc>
                <a:spcPct val="110000"/>
              </a:lnSpc>
              <a:tabLst>
                <a:tab pos="341313" algn="l"/>
              </a:tabLst>
            </a:pPr>
            <a:r>
              <a:rPr lang="en-US" sz="2200">
                <a:solidFill>
                  <a:srgbClr val="0000CC"/>
                </a:solidFill>
                <a:latin typeface="VNI-Helve" pitchFamily="2" charset="0"/>
              </a:rPr>
              <a:t>	</a:t>
            </a:r>
            <a:r>
              <a:rPr lang="en-US" sz="2200" i="1">
                <a:solidFill>
                  <a:srgbClr val="0000CC"/>
                </a:solidFill>
                <a:latin typeface="VNI-Helve" pitchFamily="2" charset="0"/>
              </a:rPr>
              <a:t>Chaûy maùu</a:t>
            </a:r>
            <a:r>
              <a:rPr lang="en-US" sz="2200">
                <a:solidFill>
                  <a:srgbClr val="0000CC"/>
                </a:solidFill>
                <a:latin typeface="VNI-Helve" pitchFamily="2" charset="0"/>
              </a:rPr>
              <a:t> 	Haimorrhois, Hemorroids, Heùmorroides</a:t>
            </a:r>
          </a:p>
          <a:p>
            <a:pPr algn="just" eaLnBrk="0" hangingPunct="0">
              <a:tabLst>
                <a:tab pos="341313" algn="l"/>
              </a:tabLst>
            </a:pPr>
            <a:r>
              <a:rPr lang="en-US" sz="2200">
                <a:solidFill>
                  <a:srgbClr val="0000CC"/>
                </a:solidFill>
                <a:latin typeface="VNI-Helve" pitchFamily="2" charset="0"/>
              </a:rPr>
              <a:t>			Khi ñaïi tieän, khi raën ñaïi tieän </a:t>
            </a:r>
          </a:p>
          <a:p>
            <a:pPr algn="just" eaLnBrk="0" hangingPunct="0">
              <a:tabLst>
                <a:tab pos="341313" algn="l"/>
              </a:tabLst>
            </a:pPr>
            <a:r>
              <a:rPr lang="en-US" sz="2200">
                <a:solidFill>
                  <a:srgbClr val="0000CC"/>
                </a:solidFill>
                <a:latin typeface="VNI-Helve" pitchFamily="2" charset="0"/>
              </a:rPr>
              <a:t>			Dính phaân, chaûy töøng gioït, phun thaønh tia</a:t>
            </a:r>
          </a:p>
          <a:p>
            <a:pPr algn="just" eaLnBrk="0" hangingPunct="0">
              <a:tabLst>
                <a:tab pos="341313" algn="l"/>
              </a:tabLst>
            </a:pPr>
            <a:r>
              <a:rPr lang="en-US" sz="2200">
                <a:solidFill>
                  <a:srgbClr val="0000CC"/>
                </a:solidFill>
                <a:latin typeface="VNI-Helve" pitchFamily="2" charset="0"/>
              </a:rPr>
              <a:t>			Maùu ñoû</a:t>
            </a:r>
          </a:p>
          <a:p>
            <a:pPr algn="just" eaLnBrk="0" hangingPunct="0">
              <a:lnSpc>
                <a:spcPct val="120000"/>
              </a:lnSpc>
              <a:tabLst>
                <a:tab pos="341313" algn="l"/>
              </a:tabLst>
            </a:pPr>
            <a:r>
              <a:rPr lang="en-US" sz="2200">
                <a:solidFill>
                  <a:srgbClr val="0000CC"/>
                </a:solidFill>
                <a:latin typeface="VNI-Helve" pitchFamily="2" charset="0"/>
              </a:rPr>
              <a:t>	</a:t>
            </a:r>
            <a:r>
              <a:rPr lang="en-US" sz="2200" i="1">
                <a:solidFill>
                  <a:srgbClr val="0000CC"/>
                </a:solidFill>
                <a:latin typeface="VNI-Helve" pitchFamily="2" charset="0"/>
              </a:rPr>
              <a:t>Buùi 	</a:t>
            </a:r>
            <a:r>
              <a:rPr lang="en-US" sz="2200">
                <a:solidFill>
                  <a:srgbClr val="0000CC"/>
                </a:solidFill>
                <a:latin typeface="VNI-Helve" pitchFamily="2" charset="0"/>
              </a:rPr>
              <a:t>	Pile</a:t>
            </a:r>
          </a:p>
          <a:p>
            <a:pPr algn="just" eaLnBrk="0" hangingPunct="0">
              <a:tabLst>
                <a:tab pos="341313" algn="l"/>
              </a:tabLst>
            </a:pPr>
            <a:r>
              <a:rPr lang="en-US" sz="2200">
                <a:solidFill>
                  <a:srgbClr val="0000CC"/>
                </a:solidFill>
                <a:latin typeface="VNI-Helve" pitchFamily="2" charset="0"/>
              </a:rPr>
              <a:t>			Khi ñaïi tieän, khi raën ñaïi tieän, thöôøng xuyeân </a:t>
            </a:r>
          </a:p>
          <a:p>
            <a:pPr algn="just" eaLnBrk="0" hangingPunct="0">
              <a:tabLst>
                <a:tab pos="341313" algn="l"/>
              </a:tabLst>
            </a:pPr>
            <a:r>
              <a:rPr lang="en-US" sz="2200">
                <a:solidFill>
                  <a:srgbClr val="0000CC"/>
                </a:solidFill>
                <a:latin typeface="VNI-Helve" pitchFamily="2" charset="0"/>
              </a:rPr>
              <a:t>			Töï tuït vaøo, Naèm nghæ, AÁn vaøo</a:t>
            </a:r>
          </a:p>
          <a:p>
            <a:pPr algn="just" eaLnBrk="0" hangingPunct="0">
              <a:lnSpc>
                <a:spcPct val="130000"/>
              </a:lnSpc>
              <a:tabLst>
                <a:tab pos="341313" algn="l"/>
              </a:tabLst>
            </a:pPr>
            <a:r>
              <a:rPr lang="en-US" sz="2200">
                <a:solidFill>
                  <a:srgbClr val="0000CC"/>
                </a:solidFill>
                <a:latin typeface="VNI-Helve" pitchFamily="2" charset="0"/>
              </a:rPr>
              <a:t>	</a:t>
            </a:r>
            <a:r>
              <a:rPr lang="en-US" sz="2200" i="1">
                <a:solidFill>
                  <a:srgbClr val="0000CC"/>
                </a:solidFill>
                <a:latin typeface="VNI-Helve" pitchFamily="2" charset="0"/>
              </a:rPr>
              <a:t>Ñau	</a:t>
            </a:r>
            <a:r>
              <a:rPr lang="en-US" sz="2200">
                <a:solidFill>
                  <a:srgbClr val="0000CC"/>
                </a:solidFill>
                <a:latin typeface="VNI-Helve" pitchFamily="2" charset="0"/>
              </a:rPr>
              <a:t>	Töï nhieân</a:t>
            </a:r>
          </a:p>
          <a:p>
            <a:pPr algn="just" eaLnBrk="0" hangingPunct="0">
              <a:tabLst>
                <a:tab pos="341313" algn="l"/>
              </a:tabLst>
            </a:pPr>
            <a:r>
              <a:rPr lang="en-US" sz="2200">
                <a:solidFill>
                  <a:srgbClr val="0000CC"/>
                </a:solidFill>
                <a:latin typeface="VNI-Helve" pitchFamily="2" charset="0"/>
              </a:rPr>
              <a:t>			Khi ngoài ngöïa, khi ngoài hai moâng</a:t>
            </a:r>
          </a:p>
          <a:p>
            <a:pPr algn="just" eaLnBrk="0" hangingPunct="0">
              <a:spcBef>
                <a:spcPct val="30000"/>
              </a:spcBef>
              <a:tabLst>
                <a:tab pos="341313" algn="l"/>
              </a:tabLst>
            </a:pPr>
            <a:r>
              <a:rPr lang="en-US">
                <a:solidFill>
                  <a:srgbClr val="CC0099"/>
                </a:solidFill>
                <a:latin typeface="VNI-Helve" pitchFamily="2" charset="0"/>
              </a:rPr>
              <a:t>Toaøn thaân</a:t>
            </a:r>
          </a:p>
          <a:p>
            <a:pPr algn="just" eaLnBrk="0" hangingPunct="0">
              <a:lnSpc>
                <a:spcPct val="110000"/>
              </a:lnSpc>
              <a:tabLst>
                <a:tab pos="341313" algn="l"/>
              </a:tabLst>
            </a:pPr>
            <a:r>
              <a:rPr kumimoji="1" lang="en-US" sz="1200">
                <a:solidFill>
                  <a:srgbClr val="000000"/>
                </a:solidFill>
                <a:latin typeface="VNI-Times" pitchFamily="2" charset="0"/>
                <a:cs typeface="Times New Roman" pitchFamily="18" charset="0"/>
              </a:rPr>
              <a:t>	</a:t>
            </a:r>
            <a:r>
              <a:rPr lang="en-US" sz="2200">
                <a:solidFill>
                  <a:srgbClr val="0000CC"/>
                </a:solidFill>
                <a:latin typeface="VNI-Helve" pitchFamily="2" charset="0"/>
              </a:rPr>
              <a:t>Khoâng thay ñoåi</a:t>
            </a:r>
          </a:p>
          <a:p>
            <a:pPr algn="just" eaLnBrk="0" hangingPunct="0">
              <a:lnSpc>
                <a:spcPct val="130000"/>
              </a:lnSpc>
              <a:tabLst>
                <a:tab pos="341313" algn="l"/>
              </a:tabLst>
            </a:pPr>
            <a:r>
              <a:rPr lang="en-US" sz="2200">
                <a:solidFill>
                  <a:srgbClr val="0000CC"/>
                </a:solidFill>
                <a:latin typeface="VNI-Helve" pitchFamily="2" charset="0"/>
              </a:rPr>
              <a:t>  	Thieáu maùu</a:t>
            </a:r>
          </a:p>
          <a:p>
            <a:pPr eaLnBrk="0" hangingPunct="0">
              <a:tabLst>
                <a:tab pos="341313" algn="l"/>
              </a:tabLst>
            </a:pPr>
            <a:endParaRPr lang="en-US" sz="2200">
              <a:solidFill>
                <a:srgbClr val="0000CC"/>
              </a:solidFill>
              <a:latin typeface="VNI-Helve" pitchFamily="2" charset="0"/>
            </a:endParaRPr>
          </a:p>
        </p:txBody>
      </p:sp>
    </p:spTree>
  </p:cSld>
  <p:clrMapOvr>
    <a:masterClrMapping/>
  </p:clrMapOvr>
  <p:transition>
    <p:zoom dir="in"/>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600200" y="847725"/>
            <a:ext cx="6324600" cy="685800"/>
          </a:xfrm>
          <a:noFill/>
        </p:spPr>
        <p:txBody>
          <a:bodyPr/>
          <a:lstStyle/>
          <a:p>
            <a:pPr algn="ctr" eaLnBrk="1" hangingPunct="1">
              <a:lnSpc>
                <a:spcPct val="140000"/>
              </a:lnSpc>
            </a:pPr>
            <a:r>
              <a:rPr lang="en-US" sz="3000">
                <a:solidFill>
                  <a:srgbClr val="CC3399"/>
                </a:solidFill>
                <a:latin typeface="VNI-Souvir" pitchFamily="2" charset="0"/>
              </a:rPr>
              <a:t>TRIEÄU CHÖÙNG </a:t>
            </a:r>
            <a:r>
              <a:rPr lang="en-US" sz="2200">
                <a:solidFill>
                  <a:srgbClr val="CC3399"/>
                </a:solidFill>
                <a:latin typeface="VNI-Souvir" pitchFamily="2" charset="0"/>
              </a:rPr>
              <a:t>(2)</a:t>
            </a:r>
          </a:p>
        </p:txBody>
      </p:sp>
      <p:sp>
        <p:nvSpPr>
          <p:cNvPr id="24579" name="Rectangle 4"/>
          <p:cNvSpPr>
            <a:spLocks noChangeArrowheads="1"/>
          </p:cNvSpPr>
          <p:nvPr/>
        </p:nvSpPr>
        <p:spPr bwMode="auto">
          <a:xfrm>
            <a:off x="990600" y="1676400"/>
            <a:ext cx="7620000" cy="4849813"/>
          </a:xfrm>
          <a:prstGeom prst="rect">
            <a:avLst/>
          </a:prstGeom>
          <a:noFill/>
          <a:ln w="9525">
            <a:noFill/>
            <a:miter lim="800000"/>
            <a:headEnd/>
            <a:tailEnd/>
          </a:ln>
        </p:spPr>
        <p:txBody>
          <a:bodyPr>
            <a:spAutoFit/>
          </a:bodyPr>
          <a:lstStyle/>
          <a:p>
            <a:pPr algn="just" defTabSz="909638">
              <a:tabLst>
                <a:tab pos="341313" algn="l"/>
                <a:tab pos="682625" algn="l"/>
              </a:tabLst>
            </a:pPr>
            <a:r>
              <a:rPr lang="en-US">
                <a:solidFill>
                  <a:srgbClr val="CC0099"/>
                </a:solidFill>
                <a:latin typeface="VNI-Helve" pitchFamily="2" charset="0"/>
              </a:rPr>
              <a:t>Thöïc theå </a:t>
            </a:r>
          </a:p>
          <a:p>
            <a:pPr algn="just" defTabSz="909638" eaLnBrk="0" hangingPunct="0">
              <a:tabLst>
                <a:tab pos="341313" algn="l"/>
                <a:tab pos="682625" algn="l"/>
              </a:tabLst>
            </a:pPr>
            <a:r>
              <a:rPr lang="en-US" sz="2200">
                <a:solidFill>
                  <a:srgbClr val="0000CC"/>
                </a:solidFill>
                <a:latin typeface="VNI-Helve" pitchFamily="2" charset="0"/>
              </a:rPr>
              <a:t>	</a:t>
            </a:r>
            <a:r>
              <a:rPr lang="en-US" sz="2200" i="1">
                <a:solidFill>
                  <a:srgbClr val="108494"/>
                </a:solidFill>
                <a:latin typeface="VNI-Helve" pitchFamily="2" charset="0"/>
              </a:rPr>
              <a:t>Nhìn</a:t>
            </a:r>
            <a:r>
              <a:rPr lang="en-US" sz="2200">
                <a:solidFill>
                  <a:srgbClr val="0000CC"/>
                </a:solidFill>
                <a:latin typeface="VNI-Helve" pitchFamily="2" charset="0"/>
              </a:rPr>
              <a:t>		</a:t>
            </a:r>
          </a:p>
          <a:p>
            <a:pPr lvl="2" algn="just" defTabSz="909638" eaLnBrk="0" hangingPunct="0">
              <a:lnSpc>
                <a:spcPct val="110000"/>
              </a:lnSpc>
              <a:tabLst>
                <a:tab pos="341313" algn="l"/>
                <a:tab pos="682625" algn="l"/>
              </a:tabLst>
            </a:pPr>
            <a:r>
              <a:rPr lang="en-US" sz="2200">
                <a:solidFill>
                  <a:srgbClr val="0000CC"/>
                </a:solidFill>
                <a:latin typeface="VNI-Helve" pitchFamily="2" charset="0"/>
              </a:rPr>
              <a:t>Khoái phoàng ôû da quanh loã HM laø tró ngoaïi</a:t>
            </a:r>
          </a:p>
          <a:p>
            <a:pPr lvl="2" algn="just" defTabSz="909638" eaLnBrk="0" hangingPunct="0">
              <a:lnSpc>
                <a:spcPct val="110000"/>
              </a:lnSpc>
              <a:tabLst>
                <a:tab pos="341313" algn="l"/>
                <a:tab pos="682625" algn="l"/>
              </a:tabLst>
            </a:pPr>
            <a:r>
              <a:rPr lang="en-US" sz="2200">
                <a:solidFill>
                  <a:srgbClr val="0000CC"/>
                </a:solidFill>
                <a:latin typeface="VNI-Helve" pitchFamily="2" charset="0"/>
              </a:rPr>
              <a:t>Buùi nieâm maïc töø trong loøi ra laø tró noäi</a:t>
            </a:r>
          </a:p>
          <a:p>
            <a:pPr lvl="2" algn="just" defTabSz="909638" eaLnBrk="0" hangingPunct="0">
              <a:lnSpc>
                <a:spcPct val="110000"/>
              </a:lnSpc>
              <a:tabLst>
                <a:tab pos="341313" algn="l"/>
                <a:tab pos="682625" algn="l"/>
              </a:tabLst>
            </a:pPr>
            <a:r>
              <a:rPr lang="en-US" sz="2200">
                <a:solidFill>
                  <a:srgbClr val="0000CC"/>
                </a:solidFill>
                <a:latin typeface="VNI-Helve" pitchFamily="2" charset="0"/>
              </a:rPr>
              <a:t>Khoâng thaáy gì, yeâu caàu BN raën ñeå nhìn</a:t>
            </a:r>
          </a:p>
          <a:p>
            <a:pPr algn="just" defTabSz="909638" eaLnBrk="0" hangingPunct="0">
              <a:spcBef>
                <a:spcPct val="35000"/>
              </a:spcBef>
              <a:tabLst>
                <a:tab pos="341313" algn="l"/>
                <a:tab pos="682625" algn="l"/>
              </a:tabLst>
            </a:pPr>
            <a:r>
              <a:rPr lang="en-US" sz="2200">
                <a:solidFill>
                  <a:srgbClr val="0000CC"/>
                </a:solidFill>
                <a:latin typeface="VNI-Helve" pitchFamily="2" charset="0"/>
              </a:rPr>
              <a:t>	</a:t>
            </a:r>
            <a:r>
              <a:rPr lang="en-US" sz="2200" i="1">
                <a:solidFill>
                  <a:srgbClr val="108494"/>
                </a:solidFill>
                <a:latin typeface="VNI-Helve" pitchFamily="2" charset="0"/>
              </a:rPr>
              <a:t>Thaêm HMTT</a:t>
            </a:r>
            <a:r>
              <a:rPr lang="en-US" sz="2200">
                <a:solidFill>
                  <a:srgbClr val="0000CC"/>
                </a:solidFill>
                <a:latin typeface="VNI-Helve" pitchFamily="2" charset="0"/>
              </a:rPr>
              <a:t>		</a:t>
            </a:r>
          </a:p>
          <a:p>
            <a:pPr lvl="2" algn="just" defTabSz="909638" eaLnBrk="0" hangingPunct="0">
              <a:lnSpc>
                <a:spcPct val="110000"/>
              </a:lnSpc>
              <a:tabLst>
                <a:tab pos="341313" algn="l"/>
                <a:tab pos="682625" algn="l"/>
              </a:tabLst>
            </a:pPr>
            <a:r>
              <a:rPr lang="en-US" sz="2200">
                <a:solidFill>
                  <a:srgbClr val="0000CC"/>
                </a:solidFill>
                <a:latin typeface="VNI-Helve" pitchFamily="2" charset="0"/>
              </a:rPr>
              <a:t>Ít giaù trò trong chaån ñoaùn tró</a:t>
            </a:r>
          </a:p>
          <a:p>
            <a:pPr lvl="2" algn="just" defTabSz="909638" eaLnBrk="0" hangingPunct="0">
              <a:lnSpc>
                <a:spcPct val="110000"/>
              </a:lnSpc>
              <a:tabLst>
                <a:tab pos="341313" algn="l"/>
                <a:tab pos="682625" algn="l"/>
              </a:tabLst>
            </a:pPr>
            <a:r>
              <a:rPr lang="en-US" sz="2200">
                <a:solidFill>
                  <a:srgbClr val="0000CC"/>
                </a:solidFill>
                <a:latin typeface="VNI-Helve" pitchFamily="2" charset="0"/>
              </a:rPr>
              <a:t>Raát giaù trò trong chaån ñoaùn tró taéc maïch</a:t>
            </a:r>
          </a:p>
          <a:p>
            <a:pPr lvl="2" algn="just" defTabSz="909638" eaLnBrk="0" hangingPunct="0">
              <a:lnSpc>
                <a:spcPct val="110000"/>
              </a:lnSpc>
              <a:tabLst>
                <a:tab pos="341313" algn="l"/>
                <a:tab pos="682625" algn="l"/>
              </a:tabLst>
            </a:pPr>
            <a:r>
              <a:rPr lang="en-US" sz="2200">
                <a:solidFill>
                  <a:srgbClr val="0000CC"/>
                </a:solidFill>
                <a:latin typeface="VNI-Helve" pitchFamily="2" charset="0"/>
              </a:rPr>
              <a:t>Raát caàn thieát tìm caùc thöông toån khaùc</a:t>
            </a:r>
          </a:p>
          <a:p>
            <a:pPr defTabSz="909638">
              <a:spcBef>
                <a:spcPct val="45000"/>
              </a:spcBef>
              <a:tabLst>
                <a:tab pos="341313" algn="l"/>
                <a:tab pos="682625" algn="l"/>
              </a:tabLst>
            </a:pPr>
            <a:r>
              <a:rPr lang="en-US">
                <a:solidFill>
                  <a:srgbClr val="CC0099"/>
                </a:solidFill>
                <a:latin typeface="VNI-Helve" pitchFamily="2" charset="0"/>
              </a:rPr>
              <a:t>Soi haäu moân   </a:t>
            </a:r>
          </a:p>
          <a:p>
            <a:pPr defTabSz="909638">
              <a:spcBef>
                <a:spcPct val="45000"/>
              </a:spcBef>
              <a:tabLst>
                <a:tab pos="341313" algn="l"/>
                <a:tab pos="682625" algn="l"/>
              </a:tabLst>
            </a:pPr>
            <a:r>
              <a:rPr lang="en-US">
                <a:solidFill>
                  <a:srgbClr val="CC0099"/>
                </a:solidFill>
                <a:latin typeface="VNI-Helve" pitchFamily="2" charset="0"/>
              </a:rPr>
              <a:t>			</a:t>
            </a:r>
            <a:r>
              <a:rPr lang="en-US" sz="2200">
                <a:solidFill>
                  <a:srgbClr val="0000CC"/>
                </a:solidFill>
                <a:latin typeface="VNI-Helve" pitchFamily="2" charset="0"/>
              </a:rPr>
              <a:t> </a:t>
            </a:r>
            <a:r>
              <a:rPr lang="en-US">
                <a:solidFill>
                  <a:srgbClr val="CC0099"/>
                </a:solidFill>
                <a:latin typeface="VNI-Helve" pitchFamily="2" charset="0"/>
              </a:rPr>
              <a:t>Caùch</a:t>
            </a:r>
            <a:r>
              <a:rPr lang="en-US" sz="2200">
                <a:solidFill>
                  <a:srgbClr val="0000CC"/>
                </a:solidFill>
                <a:latin typeface="VNI-Helve" pitchFamily="2" charset="0"/>
              </a:rPr>
              <a:t> duynhaát chaån ñoaùn tró noäi ñoä 1 </a:t>
            </a:r>
          </a:p>
          <a:p>
            <a:pPr algn="just" defTabSz="909638" eaLnBrk="0" hangingPunct="0">
              <a:tabLst>
                <a:tab pos="341313" algn="l"/>
                <a:tab pos="682625" algn="l"/>
              </a:tabLst>
            </a:pPr>
            <a:r>
              <a:rPr lang="en-US" sz="2200">
                <a:solidFill>
                  <a:srgbClr val="0000CC"/>
                </a:solidFill>
                <a:latin typeface="VNI-Helve" pitchFamily="2" charset="0"/>
              </a:rPr>
              <a:t>	</a:t>
            </a:r>
          </a:p>
        </p:txBody>
      </p:sp>
    </p:spTree>
  </p:cSld>
  <p:clrMapOvr>
    <a:masterClrMapping/>
  </p:clrMapOvr>
  <p:transition>
    <p:zoom dir="in"/>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600200" y="762000"/>
            <a:ext cx="6324600" cy="685800"/>
          </a:xfrm>
          <a:noFill/>
        </p:spPr>
        <p:txBody>
          <a:bodyPr/>
          <a:lstStyle/>
          <a:p>
            <a:pPr algn="ctr" eaLnBrk="1" hangingPunct="1">
              <a:lnSpc>
                <a:spcPct val="140000"/>
              </a:lnSpc>
            </a:pPr>
            <a:r>
              <a:rPr lang="en-US" sz="3000">
                <a:solidFill>
                  <a:srgbClr val="CC3399"/>
                </a:solidFill>
                <a:latin typeface="VNI-Souvir" pitchFamily="2" charset="0"/>
              </a:rPr>
              <a:t>CHAÅN ÑOAÙN PHAÂN BIEÄT</a:t>
            </a:r>
          </a:p>
        </p:txBody>
      </p:sp>
      <p:sp>
        <p:nvSpPr>
          <p:cNvPr id="25603" name="Rectangle 4"/>
          <p:cNvSpPr>
            <a:spLocks noChangeArrowheads="1"/>
          </p:cNvSpPr>
          <p:nvPr/>
        </p:nvSpPr>
        <p:spPr bwMode="auto">
          <a:xfrm>
            <a:off x="838200" y="1519238"/>
            <a:ext cx="7848600" cy="4805362"/>
          </a:xfrm>
          <a:prstGeom prst="rect">
            <a:avLst/>
          </a:prstGeom>
          <a:noFill/>
          <a:ln w="9525">
            <a:noFill/>
            <a:miter lim="800000"/>
            <a:headEnd/>
            <a:tailEnd/>
          </a:ln>
        </p:spPr>
        <p:txBody>
          <a:bodyPr>
            <a:spAutoFit/>
          </a:bodyPr>
          <a:lstStyle/>
          <a:p>
            <a:pPr algn="just">
              <a:lnSpc>
                <a:spcPct val="110000"/>
              </a:lnSpc>
              <a:tabLst>
                <a:tab pos="455613" algn="l"/>
                <a:tab pos="1136650" algn="l"/>
                <a:tab pos="2232025" algn="l"/>
              </a:tabLst>
            </a:pPr>
            <a:r>
              <a:rPr lang="en-US">
                <a:solidFill>
                  <a:srgbClr val="CC0099"/>
                </a:solidFill>
                <a:latin typeface="VNI-Helve" pitchFamily="2" charset="0"/>
              </a:rPr>
              <a:t>Tró trieäu chöùng: </a:t>
            </a:r>
            <a:r>
              <a:rPr lang="en-US" sz="2200">
                <a:solidFill>
                  <a:srgbClr val="0000CC"/>
                </a:solidFill>
                <a:latin typeface="VNI-Helve" pitchFamily="2" charset="0"/>
              </a:rPr>
              <a:t>khi coù nguyeân nhaân cuï theå</a:t>
            </a:r>
          </a:p>
          <a:p>
            <a:pPr algn="just" eaLnBrk="0" hangingPunct="0">
              <a:lnSpc>
                <a:spcPct val="110000"/>
              </a:lnSpc>
              <a:tabLst>
                <a:tab pos="455613" algn="l"/>
                <a:tab pos="1136650" algn="l"/>
                <a:tab pos="2232025" algn="l"/>
              </a:tabLst>
            </a:pPr>
            <a:r>
              <a:rPr lang="en-US" sz="2200">
                <a:solidFill>
                  <a:srgbClr val="0000CC"/>
                </a:solidFill>
                <a:latin typeface="VNI-Helve" pitchFamily="2" charset="0"/>
              </a:rPr>
              <a:t>	U böôùu HMTT &amp; vuøng laân caän</a:t>
            </a:r>
          </a:p>
          <a:p>
            <a:pPr algn="just" eaLnBrk="0" hangingPunct="0">
              <a:lnSpc>
                <a:spcPct val="110000"/>
              </a:lnSpc>
              <a:tabLst>
                <a:tab pos="455613" algn="l"/>
                <a:tab pos="1136650" algn="l"/>
                <a:tab pos="2232025" algn="l"/>
              </a:tabLst>
            </a:pPr>
            <a:r>
              <a:rPr lang="en-US" sz="2200">
                <a:solidFill>
                  <a:srgbClr val="0000CC"/>
                </a:solidFill>
                <a:latin typeface="VNI-Helve" pitchFamily="2" charset="0"/>
              </a:rPr>
              <a:t>	Taêng aùp löïc TM cöûa</a:t>
            </a:r>
          </a:p>
          <a:p>
            <a:pPr algn="just" eaLnBrk="0" hangingPunct="0">
              <a:spcBef>
                <a:spcPct val="35000"/>
              </a:spcBef>
              <a:tabLst>
                <a:tab pos="455613" algn="l"/>
                <a:tab pos="1136650" algn="l"/>
                <a:tab pos="2232025" algn="l"/>
              </a:tabLst>
            </a:pPr>
            <a:r>
              <a:rPr lang="en-US">
                <a:solidFill>
                  <a:srgbClr val="CC0099"/>
                </a:solidFill>
                <a:latin typeface="VNI-Helve" pitchFamily="2" charset="0"/>
              </a:rPr>
              <a:t>Caùc beänh khaùc</a:t>
            </a:r>
          </a:p>
          <a:p>
            <a:pPr algn="just" eaLnBrk="0" hangingPunct="0">
              <a:tabLst>
                <a:tab pos="455613" algn="l"/>
                <a:tab pos="1136650" algn="l"/>
                <a:tab pos="2232025" algn="l"/>
              </a:tabLst>
            </a:pPr>
            <a:r>
              <a:rPr lang="en-US" sz="2200">
                <a:solidFill>
                  <a:srgbClr val="0000CC"/>
                </a:solidFill>
                <a:latin typeface="VNI-Helve" pitchFamily="2" charset="0"/>
              </a:rPr>
              <a:t>	</a:t>
            </a:r>
            <a:r>
              <a:rPr lang="en-US" sz="2200" i="1">
                <a:solidFill>
                  <a:srgbClr val="108494"/>
                </a:solidFill>
                <a:latin typeface="VNI-Helve" pitchFamily="2" charset="0"/>
              </a:rPr>
              <a:t>Chaûy maùu</a:t>
            </a:r>
          </a:p>
          <a:p>
            <a:pPr lvl="2" algn="just" eaLnBrk="0" hangingPunct="0">
              <a:buClr>
                <a:srgbClr val="FF0066"/>
              </a:buClr>
              <a:buSzPct val="50000"/>
              <a:buFont typeface="Wingdings" pitchFamily="2" charset="2"/>
              <a:buChar char="l"/>
              <a:tabLst>
                <a:tab pos="455613" algn="l"/>
                <a:tab pos="1136650" algn="l"/>
                <a:tab pos="2232025" algn="l"/>
              </a:tabLst>
            </a:pPr>
            <a:r>
              <a:rPr lang="en-US" sz="2200">
                <a:solidFill>
                  <a:srgbClr val="0000CC"/>
                </a:solidFill>
                <a:latin typeface="VNI-Helve" pitchFamily="2" charset="0"/>
              </a:rPr>
              <a:t> Ung thö HMTT</a:t>
            </a:r>
          </a:p>
          <a:p>
            <a:pPr lvl="2" algn="just" eaLnBrk="0" hangingPunct="0">
              <a:buClr>
                <a:srgbClr val="FF0066"/>
              </a:buClr>
              <a:buSzPct val="50000"/>
              <a:buFont typeface="Wingdings" pitchFamily="2" charset="2"/>
              <a:buChar char="l"/>
              <a:tabLst>
                <a:tab pos="455613" algn="l"/>
                <a:tab pos="1136650" algn="l"/>
                <a:tab pos="2232025" algn="l"/>
              </a:tabLst>
            </a:pPr>
            <a:r>
              <a:rPr lang="en-US" sz="2200">
                <a:solidFill>
                  <a:srgbClr val="0000CC"/>
                </a:solidFill>
                <a:latin typeface="VNI-Helve" pitchFamily="2" charset="0"/>
              </a:rPr>
              <a:t> Poâlíp, beänh poâlíp</a:t>
            </a:r>
          </a:p>
          <a:p>
            <a:pPr lvl="2" algn="just" eaLnBrk="0" hangingPunct="0">
              <a:buClr>
                <a:srgbClr val="FF0066"/>
              </a:buClr>
              <a:buSzPct val="50000"/>
              <a:buFont typeface="Wingdings" pitchFamily="2" charset="2"/>
              <a:buChar char="l"/>
              <a:tabLst>
                <a:tab pos="455613" algn="l"/>
                <a:tab pos="1136650" algn="l"/>
                <a:tab pos="2232025" algn="l"/>
              </a:tabLst>
            </a:pPr>
            <a:r>
              <a:rPr lang="en-US" sz="2200">
                <a:solidFill>
                  <a:srgbClr val="0000CC"/>
                </a:solidFill>
                <a:latin typeface="VNI-Helve" pitchFamily="2" charset="0"/>
              </a:rPr>
              <a:t> Vieâm loeùt chaûy maùu ñaïi tröïc traøng …</a:t>
            </a:r>
          </a:p>
          <a:p>
            <a:pPr algn="just" eaLnBrk="0" hangingPunct="0">
              <a:tabLst>
                <a:tab pos="455613" algn="l"/>
                <a:tab pos="1136650" algn="l"/>
                <a:tab pos="2232025" algn="l"/>
              </a:tabLst>
            </a:pPr>
            <a:r>
              <a:rPr lang="en-US" sz="2200" i="1">
                <a:solidFill>
                  <a:srgbClr val="108494"/>
                </a:solidFill>
                <a:latin typeface="VNI-Helve" pitchFamily="2" charset="0"/>
              </a:rPr>
              <a:t>     Khoái loài</a:t>
            </a:r>
            <a:endParaRPr lang="en-US" sz="2200">
              <a:solidFill>
                <a:srgbClr val="0000CC"/>
              </a:solidFill>
              <a:latin typeface="VNI-Helve" pitchFamily="2" charset="0"/>
            </a:endParaRPr>
          </a:p>
          <a:p>
            <a:pPr lvl="2" algn="just" eaLnBrk="0" hangingPunct="0">
              <a:buClr>
                <a:srgbClr val="FF0066"/>
              </a:buClr>
              <a:buSzPct val="50000"/>
              <a:buFont typeface="Wingdings" pitchFamily="2" charset="2"/>
              <a:buChar char="l"/>
              <a:tabLst>
                <a:tab pos="455613" algn="l"/>
                <a:tab pos="1136650" algn="l"/>
                <a:tab pos="2232025" algn="l"/>
              </a:tabLst>
            </a:pPr>
            <a:r>
              <a:rPr lang="en-US" sz="2200">
                <a:solidFill>
                  <a:srgbClr val="0000CC"/>
                </a:solidFill>
                <a:latin typeface="VNI-Helve" pitchFamily="2" charset="0"/>
              </a:rPr>
              <a:t> Ung thö haäu moân</a:t>
            </a:r>
          </a:p>
          <a:p>
            <a:pPr lvl="2" algn="just" eaLnBrk="0" hangingPunct="0">
              <a:buClr>
                <a:srgbClr val="FF0066"/>
              </a:buClr>
              <a:buSzPct val="50000"/>
              <a:buFont typeface="Wingdings" pitchFamily="2" charset="2"/>
              <a:buChar char="l"/>
              <a:tabLst>
                <a:tab pos="455613" algn="l"/>
                <a:tab pos="1136650" algn="l"/>
                <a:tab pos="2232025" algn="l"/>
              </a:tabLst>
            </a:pPr>
            <a:r>
              <a:rPr lang="en-US" sz="2200">
                <a:solidFill>
                  <a:srgbClr val="0000CC"/>
                </a:solidFill>
                <a:latin typeface="VNI-Helve" pitchFamily="2" charset="0"/>
              </a:rPr>
              <a:t> Poâlíp</a:t>
            </a:r>
          </a:p>
          <a:p>
            <a:pPr lvl="2" algn="just" eaLnBrk="0" hangingPunct="0">
              <a:buClr>
                <a:srgbClr val="FF0066"/>
              </a:buClr>
              <a:buSzPct val="50000"/>
              <a:buFont typeface="Wingdings" pitchFamily="2" charset="2"/>
              <a:buChar char="l"/>
              <a:tabLst>
                <a:tab pos="455613" algn="l"/>
                <a:tab pos="1136650" algn="l"/>
                <a:tab pos="2232025" algn="l"/>
              </a:tabLst>
            </a:pPr>
            <a:r>
              <a:rPr lang="en-US" sz="2200">
                <a:solidFill>
                  <a:srgbClr val="0000CC"/>
                </a:solidFill>
                <a:latin typeface="VNI-Helve" pitchFamily="2" charset="0"/>
              </a:rPr>
              <a:t> Sa tröïc traøng</a:t>
            </a:r>
          </a:p>
          <a:p>
            <a:pPr eaLnBrk="0" hangingPunct="0">
              <a:lnSpc>
                <a:spcPct val="120000"/>
              </a:lnSpc>
              <a:tabLst>
                <a:tab pos="455613" algn="l"/>
                <a:tab pos="1136650" algn="l"/>
                <a:tab pos="2232025" algn="l"/>
              </a:tabLst>
            </a:pPr>
            <a:r>
              <a:rPr lang="en-US" sz="2200">
                <a:solidFill>
                  <a:srgbClr val="0000CC"/>
                </a:solidFill>
                <a:latin typeface="VNI-Helve" pitchFamily="2" charset="0"/>
              </a:rPr>
              <a:t>   	</a:t>
            </a:r>
            <a:r>
              <a:rPr lang="en-US" sz="2200" i="1">
                <a:solidFill>
                  <a:srgbClr val="0000CC"/>
                </a:solidFill>
                <a:latin typeface="VNI-Helve" pitchFamily="2" charset="0"/>
              </a:rPr>
              <a:t> </a:t>
            </a:r>
            <a:r>
              <a:rPr lang="en-US" sz="2200" i="1">
                <a:solidFill>
                  <a:srgbClr val="108494"/>
                </a:solidFill>
                <a:latin typeface="VNI-Helve" pitchFamily="2" charset="0"/>
              </a:rPr>
              <a:t>Ñau</a:t>
            </a:r>
            <a:r>
              <a:rPr lang="en-US" sz="2200">
                <a:solidFill>
                  <a:srgbClr val="108494"/>
                </a:solidFill>
                <a:latin typeface="VNI-Helve" pitchFamily="2" charset="0"/>
              </a:rPr>
              <a:t> </a:t>
            </a:r>
            <a:r>
              <a:rPr lang="en-US" sz="2200">
                <a:solidFill>
                  <a:srgbClr val="0000CC"/>
                </a:solidFill>
                <a:latin typeface="VNI-Helve" pitchFamily="2" charset="0"/>
              </a:rPr>
              <a:t> Nöùt haäu moân, Nöùt haäu moân thöôøng coù tró ñi keøm</a:t>
            </a:r>
          </a:p>
        </p:txBody>
      </p:sp>
      <p:sp>
        <p:nvSpPr>
          <p:cNvPr id="25604" name="Rectangle 6"/>
          <p:cNvSpPr>
            <a:spLocks noChangeArrowheads="1"/>
          </p:cNvSpPr>
          <p:nvPr/>
        </p:nvSpPr>
        <p:spPr bwMode="auto">
          <a:xfrm>
            <a:off x="0" y="4662488"/>
            <a:ext cx="9144000" cy="639762"/>
          </a:xfrm>
          <a:prstGeom prst="rect">
            <a:avLst/>
          </a:prstGeom>
          <a:noFill/>
          <a:ln w="9525">
            <a:noFill/>
            <a:miter lim="800000"/>
            <a:headEnd/>
            <a:tailEnd/>
          </a:ln>
        </p:spPr>
        <p:txBody>
          <a:bodyPr>
            <a:spAutoFit/>
          </a:bodyPr>
          <a:lstStyle/>
          <a:p>
            <a:pPr algn="just"/>
            <a:r>
              <a:rPr kumimoji="1" lang="en-US" sz="1200">
                <a:solidFill>
                  <a:srgbClr val="000000"/>
                </a:solidFill>
                <a:latin typeface="VNI-Times" pitchFamily="2" charset="0"/>
                <a:cs typeface="Times New Roman" pitchFamily="18" charset="0"/>
              </a:rPr>
              <a:t> </a:t>
            </a:r>
          </a:p>
          <a:p>
            <a:pPr eaLnBrk="0" hangingPunct="0"/>
            <a:endParaRPr kumimoji="1" lang="en-US"/>
          </a:p>
        </p:txBody>
      </p:sp>
    </p:spTree>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600200" y="1009650"/>
            <a:ext cx="6324600" cy="685800"/>
          </a:xfrm>
          <a:noFill/>
        </p:spPr>
        <p:txBody>
          <a:bodyPr/>
          <a:lstStyle/>
          <a:p>
            <a:pPr algn="ctr" eaLnBrk="1" hangingPunct="1">
              <a:lnSpc>
                <a:spcPct val="140000"/>
              </a:lnSpc>
            </a:pPr>
            <a:r>
              <a:rPr lang="en-US" sz="3000">
                <a:solidFill>
                  <a:srgbClr val="CC3399"/>
                </a:solidFill>
                <a:latin typeface="VNI-Souvir" pitchFamily="2" charset="0"/>
              </a:rPr>
              <a:t>BIEÁN CHÖÙNG</a:t>
            </a:r>
          </a:p>
        </p:txBody>
      </p:sp>
      <p:sp>
        <p:nvSpPr>
          <p:cNvPr id="26627" name="Rectangle 5"/>
          <p:cNvSpPr>
            <a:spLocks noChangeArrowheads="1"/>
          </p:cNvSpPr>
          <p:nvPr/>
        </p:nvSpPr>
        <p:spPr bwMode="auto">
          <a:xfrm>
            <a:off x="1676400" y="2000250"/>
            <a:ext cx="6400800" cy="4022725"/>
          </a:xfrm>
          <a:prstGeom prst="rect">
            <a:avLst/>
          </a:prstGeom>
          <a:noFill/>
          <a:ln w="9525">
            <a:noFill/>
            <a:miter lim="800000"/>
            <a:headEnd/>
            <a:tailEnd/>
          </a:ln>
        </p:spPr>
        <p:txBody>
          <a:bodyPr>
            <a:spAutoFit/>
          </a:bodyPr>
          <a:lstStyle/>
          <a:p>
            <a:pPr algn="just"/>
            <a:r>
              <a:rPr lang="en-US" sz="2800">
                <a:solidFill>
                  <a:srgbClr val="CC0099"/>
                </a:solidFill>
                <a:latin typeface="VNI-Helve" pitchFamily="2" charset="0"/>
              </a:rPr>
              <a:t>Tró ngoaïi</a:t>
            </a:r>
            <a:r>
              <a:rPr kumimoji="1" lang="en-US" sz="1200">
                <a:solidFill>
                  <a:srgbClr val="000000"/>
                </a:solidFill>
                <a:latin typeface="VNI-Times" pitchFamily="2" charset="0"/>
                <a:cs typeface="Times New Roman" pitchFamily="18" charset="0"/>
              </a:rPr>
              <a:t> 	</a:t>
            </a:r>
          </a:p>
          <a:p>
            <a:pPr algn="just" eaLnBrk="0" hangingPunct="0">
              <a:lnSpc>
                <a:spcPct val="130000"/>
              </a:lnSpc>
            </a:pPr>
            <a:r>
              <a:rPr kumimoji="1" lang="en-US" sz="1200">
                <a:solidFill>
                  <a:srgbClr val="000000"/>
                </a:solidFill>
                <a:latin typeface="VNI-Times" pitchFamily="2" charset="0"/>
                <a:cs typeface="Times New Roman" pitchFamily="18" charset="0"/>
              </a:rPr>
              <a:t>	</a:t>
            </a:r>
            <a:r>
              <a:rPr lang="en-US" sz="2600">
                <a:solidFill>
                  <a:srgbClr val="0000CC"/>
                </a:solidFill>
                <a:latin typeface="VNI-Helve" pitchFamily="2" charset="0"/>
              </a:rPr>
              <a:t>Taéc maïch</a:t>
            </a:r>
          </a:p>
          <a:p>
            <a:pPr algn="just" eaLnBrk="0" hangingPunct="0">
              <a:spcBef>
                <a:spcPct val="70000"/>
              </a:spcBef>
            </a:pPr>
            <a:r>
              <a:rPr lang="en-US" sz="2800">
                <a:solidFill>
                  <a:srgbClr val="CC0099"/>
                </a:solidFill>
                <a:latin typeface="VNI-Helve" pitchFamily="2" charset="0"/>
              </a:rPr>
              <a:t>Tró noäi</a:t>
            </a:r>
          </a:p>
          <a:p>
            <a:pPr algn="just" eaLnBrk="0" hangingPunct="0">
              <a:lnSpc>
                <a:spcPct val="130000"/>
              </a:lnSpc>
            </a:pPr>
            <a:r>
              <a:rPr kumimoji="1" lang="en-US" sz="1200">
                <a:solidFill>
                  <a:srgbClr val="000000"/>
                </a:solidFill>
                <a:latin typeface="VNI-Times" pitchFamily="2" charset="0"/>
                <a:cs typeface="Times New Roman" pitchFamily="18" charset="0"/>
              </a:rPr>
              <a:t>	</a:t>
            </a:r>
            <a:r>
              <a:rPr lang="en-US" sz="2600">
                <a:solidFill>
                  <a:srgbClr val="0000CC"/>
                </a:solidFill>
                <a:latin typeface="VNI-Helve" pitchFamily="2" charset="0"/>
              </a:rPr>
              <a:t>Taéc maïch</a:t>
            </a:r>
          </a:p>
          <a:p>
            <a:pPr algn="just" eaLnBrk="0" hangingPunct="0">
              <a:lnSpc>
                <a:spcPct val="120000"/>
              </a:lnSpc>
            </a:pPr>
            <a:r>
              <a:rPr lang="en-US" sz="2600">
                <a:solidFill>
                  <a:srgbClr val="0000CC"/>
                </a:solidFill>
                <a:latin typeface="VNI-Helve" pitchFamily="2" charset="0"/>
              </a:rPr>
              <a:t>          Sa ngheït</a:t>
            </a:r>
          </a:p>
          <a:p>
            <a:pPr algn="just" eaLnBrk="0" hangingPunct="0">
              <a:lnSpc>
                <a:spcPct val="120000"/>
              </a:lnSpc>
            </a:pPr>
            <a:r>
              <a:rPr lang="en-US" sz="2600">
                <a:solidFill>
                  <a:srgbClr val="0000CC"/>
                </a:solidFill>
                <a:latin typeface="VNI-Helve" pitchFamily="2" charset="0"/>
              </a:rPr>
              <a:t>	 Hoaïi töû, nhieãm truøng, lôû loeùt</a:t>
            </a:r>
          </a:p>
          <a:p>
            <a:pPr algn="just" eaLnBrk="0" hangingPunct="0"/>
            <a:endParaRPr lang="en-US" sz="2600">
              <a:solidFill>
                <a:srgbClr val="0000CC"/>
              </a:solidFill>
              <a:latin typeface="VNI-Helve" pitchFamily="2" charset="0"/>
            </a:endParaRPr>
          </a:p>
          <a:p>
            <a:pPr eaLnBrk="0" hangingPunct="0"/>
            <a:endParaRPr lang="en-US" sz="2600">
              <a:solidFill>
                <a:srgbClr val="0000CC"/>
              </a:solidFill>
              <a:latin typeface="VNI-Helve" pitchFamily="2" charset="0"/>
            </a:endParaRPr>
          </a:p>
        </p:txBody>
      </p:sp>
    </p:spTree>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62000" y="533400"/>
            <a:ext cx="7772400" cy="1143000"/>
          </a:xfrm>
        </p:spPr>
        <p:txBody>
          <a:bodyPr/>
          <a:lstStyle/>
          <a:p>
            <a:pPr algn="ctr" eaLnBrk="1" hangingPunct="1">
              <a:lnSpc>
                <a:spcPct val="140000"/>
              </a:lnSpc>
            </a:pPr>
            <a:r>
              <a:rPr lang="en-US" sz="3000">
                <a:solidFill>
                  <a:srgbClr val="CC3399"/>
                </a:solidFill>
                <a:latin typeface="VNI-Souvir" pitchFamily="2" charset="0"/>
              </a:rPr>
              <a:t>GIAÛI PHAÃU HAÄU MOÂN </a:t>
            </a:r>
            <a:r>
              <a:rPr lang="en-US" sz="2200">
                <a:solidFill>
                  <a:srgbClr val="CC3399"/>
                </a:solidFill>
                <a:latin typeface="VNI-Souvir" pitchFamily="2" charset="0"/>
              </a:rPr>
              <a:t>(2)</a:t>
            </a:r>
          </a:p>
        </p:txBody>
      </p:sp>
      <p:sp>
        <p:nvSpPr>
          <p:cNvPr id="5123" name="Rectangle 4"/>
          <p:cNvSpPr>
            <a:spLocks noChangeArrowheads="1"/>
          </p:cNvSpPr>
          <p:nvPr/>
        </p:nvSpPr>
        <p:spPr bwMode="auto">
          <a:xfrm>
            <a:off x="609600" y="1905000"/>
            <a:ext cx="5486400" cy="822325"/>
          </a:xfrm>
          <a:prstGeom prst="rect">
            <a:avLst/>
          </a:prstGeom>
          <a:noFill/>
          <a:ln w="9525">
            <a:noFill/>
            <a:miter lim="800000"/>
            <a:headEnd/>
            <a:tailEnd/>
          </a:ln>
        </p:spPr>
        <p:txBody>
          <a:bodyPr>
            <a:spAutoFit/>
          </a:bodyPr>
          <a:lstStyle/>
          <a:p>
            <a:pPr algn="just"/>
            <a:r>
              <a:rPr lang="en-US">
                <a:solidFill>
                  <a:srgbClr val="CC0099"/>
                </a:solidFill>
                <a:latin typeface="VNI-Helve" pitchFamily="2" charset="0"/>
              </a:rPr>
              <a:t>Vuøng löôïc</a:t>
            </a:r>
          </a:p>
          <a:p>
            <a:pPr eaLnBrk="0" hangingPunct="0"/>
            <a:endParaRPr lang="en-US">
              <a:solidFill>
                <a:srgbClr val="FF6600"/>
              </a:solidFill>
              <a:latin typeface="VNI-Helve" pitchFamily="2" charset="0"/>
            </a:endParaRPr>
          </a:p>
        </p:txBody>
      </p:sp>
      <p:sp>
        <p:nvSpPr>
          <p:cNvPr id="5124" name="Rectangle 5"/>
          <p:cNvSpPr>
            <a:spLocks noChangeArrowheads="1"/>
          </p:cNvSpPr>
          <p:nvPr/>
        </p:nvSpPr>
        <p:spPr bwMode="auto">
          <a:xfrm>
            <a:off x="838200" y="2452688"/>
            <a:ext cx="7620000" cy="3290887"/>
          </a:xfrm>
          <a:prstGeom prst="rect">
            <a:avLst/>
          </a:prstGeom>
          <a:noFill/>
          <a:ln w="9525">
            <a:noFill/>
            <a:miter lim="800000"/>
            <a:headEnd/>
            <a:tailEnd/>
          </a:ln>
        </p:spPr>
        <p:txBody>
          <a:bodyPr>
            <a:spAutoFit/>
          </a:bodyPr>
          <a:lstStyle/>
          <a:p>
            <a:pPr algn="just">
              <a:spcBef>
                <a:spcPct val="45000"/>
              </a:spcBef>
              <a:tabLst>
                <a:tab pos="169863" algn="l"/>
              </a:tabLst>
            </a:pPr>
            <a:r>
              <a:rPr kumimoji="1" lang="en-US" sz="1200">
                <a:solidFill>
                  <a:srgbClr val="000000"/>
                </a:solidFill>
                <a:latin typeface="VNI-Times" pitchFamily="2" charset="0"/>
                <a:cs typeface="Times New Roman" pitchFamily="18" charset="0"/>
              </a:rPr>
              <a:t>	</a:t>
            </a:r>
            <a:r>
              <a:rPr lang="en-US" sz="2200">
                <a:solidFill>
                  <a:srgbClr val="0000CC"/>
                </a:solidFill>
                <a:latin typeface="VNI-Helve" pitchFamily="2" charset="0"/>
              </a:rPr>
              <a:t>Cao 10 mm</a:t>
            </a:r>
          </a:p>
          <a:p>
            <a:pPr algn="just" eaLnBrk="0" hangingPunct="0">
              <a:spcBef>
                <a:spcPct val="45000"/>
              </a:spcBef>
              <a:tabLst>
                <a:tab pos="169863" algn="l"/>
              </a:tabLst>
            </a:pPr>
            <a:r>
              <a:rPr lang="en-US" sz="2200">
                <a:solidFill>
                  <a:srgbClr val="0000CC"/>
                </a:solidFill>
                <a:latin typeface="VNI-Helve" pitchFamily="2" charset="0"/>
              </a:rPr>
              <a:t>	Ñöôøng lieân cô thaét - Ñöôøng löôïc</a:t>
            </a:r>
          </a:p>
          <a:p>
            <a:pPr algn="just" eaLnBrk="0" hangingPunct="0">
              <a:spcBef>
                <a:spcPct val="45000"/>
              </a:spcBef>
              <a:tabLst>
                <a:tab pos="169863" algn="l"/>
              </a:tabLst>
            </a:pPr>
            <a:r>
              <a:rPr lang="en-US" sz="2200">
                <a:solidFill>
                  <a:srgbClr val="0000CC"/>
                </a:solidFill>
                <a:latin typeface="VNI-Helve" pitchFamily="2" charset="0"/>
              </a:rPr>
              <a:t>	Trôn laùng, Maøu xanh xaùm</a:t>
            </a:r>
          </a:p>
          <a:p>
            <a:pPr algn="just" eaLnBrk="0" hangingPunct="0">
              <a:spcBef>
                <a:spcPct val="45000"/>
              </a:spcBef>
              <a:tabLst>
                <a:tab pos="169863" algn="l"/>
              </a:tabLst>
            </a:pPr>
            <a:r>
              <a:rPr lang="en-US" sz="2200">
                <a:solidFill>
                  <a:srgbClr val="0000CC"/>
                </a:solidFill>
                <a:latin typeface="VNI-Helve" pitchFamily="2" charset="0"/>
              </a:rPr>
              <a:t>	Coù daây chaèng Parks ôû maët ngoaøi</a:t>
            </a:r>
          </a:p>
          <a:p>
            <a:pPr algn="just" eaLnBrk="0" hangingPunct="0">
              <a:lnSpc>
                <a:spcPct val="120000"/>
              </a:lnSpc>
              <a:spcBef>
                <a:spcPct val="45000"/>
              </a:spcBef>
              <a:tabLst>
                <a:tab pos="169863" algn="l"/>
              </a:tabLst>
            </a:pPr>
            <a:r>
              <a:rPr lang="en-US" sz="2200">
                <a:solidFill>
                  <a:srgbClr val="0000CC"/>
                </a:solidFill>
                <a:latin typeface="VNI-Helve" pitchFamily="2" charset="0"/>
              </a:rPr>
              <a:t>	Bieåu moâ vuøng löôïc dính vaøo maët trong cô thaét trong</a:t>
            </a:r>
          </a:p>
          <a:p>
            <a:pPr algn="just" eaLnBrk="0" hangingPunct="0">
              <a:lnSpc>
                <a:spcPct val="110000"/>
              </a:lnSpc>
              <a:spcBef>
                <a:spcPct val="45000"/>
              </a:spcBef>
              <a:tabLst>
                <a:tab pos="169863" algn="l"/>
              </a:tabLst>
            </a:pPr>
            <a:r>
              <a:rPr lang="en-US" sz="2200">
                <a:solidFill>
                  <a:srgbClr val="0000CC"/>
                </a:solidFill>
                <a:latin typeface="VNI-Helve" pitchFamily="2" charset="0"/>
              </a:rPr>
              <a:t>	Phaân caùch ñaùm roái TM tró trong vaø ñaùm roái TM tró ngoaøi</a:t>
            </a:r>
          </a:p>
          <a:p>
            <a:pPr eaLnBrk="0" hangingPunct="0">
              <a:tabLst>
                <a:tab pos="169863" algn="l"/>
              </a:tabLst>
            </a:pPr>
            <a:endParaRPr lang="en-US" sz="2200">
              <a:solidFill>
                <a:srgbClr val="0000CC"/>
              </a:solidFill>
              <a:latin typeface="VNI-Helve" pitchFamily="2" charset="0"/>
            </a:endParaRPr>
          </a:p>
        </p:txBody>
      </p:sp>
    </p:spTree>
  </p:cSld>
  <p:clrMapOvr>
    <a:masterClrMapping/>
  </p:clrMapOvr>
  <p:transition>
    <p:zoom dir="in"/>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524000" y="838200"/>
            <a:ext cx="6324600" cy="685800"/>
          </a:xfrm>
          <a:noFill/>
        </p:spPr>
        <p:txBody>
          <a:bodyPr/>
          <a:lstStyle/>
          <a:p>
            <a:pPr algn="ctr" eaLnBrk="1" hangingPunct="1">
              <a:lnSpc>
                <a:spcPct val="140000"/>
              </a:lnSpc>
            </a:pPr>
            <a:r>
              <a:rPr lang="en-US" sz="3000">
                <a:solidFill>
                  <a:srgbClr val="CC3399"/>
                </a:solidFill>
                <a:latin typeface="VNI-Souvir" pitchFamily="2" charset="0"/>
              </a:rPr>
              <a:t>ÑIEÀU TRÒ</a:t>
            </a:r>
          </a:p>
        </p:txBody>
      </p:sp>
      <p:sp>
        <p:nvSpPr>
          <p:cNvPr id="27651" name="Rectangle 4"/>
          <p:cNvSpPr>
            <a:spLocks noChangeArrowheads="1"/>
          </p:cNvSpPr>
          <p:nvPr/>
        </p:nvSpPr>
        <p:spPr bwMode="auto">
          <a:xfrm>
            <a:off x="1219200" y="1524000"/>
            <a:ext cx="7315200" cy="5111750"/>
          </a:xfrm>
          <a:prstGeom prst="rect">
            <a:avLst/>
          </a:prstGeom>
          <a:noFill/>
          <a:ln w="9525">
            <a:noFill/>
            <a:miter lim="800000"/>
            <a:headEnd/>
            <a:tailEnd/>
          </a:ln>
        </p:spPr>
        <p:txBody>
          <a:bodyPr>
            <a:spAutoFit/>
          </a:bodyPr>
          <a:lstStyle/>
          <a:p>
            <a:pPr>
              <a:tabLst>
                <a:tab pos="398463" algn="l"/>
                <a:tab pos="511175" algn="l"/>
                <a:tab pos="568325" algn="l"/>
              </a:tabLst>
            </a:pPr>
            <a:r>
              <a:rPr lang="en-US">
                <a:solidFill>
                  <a:srgbClr val="CC0099"/>
                </a:solidFill>
                <a:latin typeface="VNI-Helve" pitchFamily="2" charset="0"/>
              </a:rPr>
              <a:t>Yeâu caàu</a:t>
            </a:r>
          </a:p>
          <a:p>
            <a:pPr eaLnBrk="0" hangingPunct="0">
              <a:lnSpc>
                <a:spcPct val="110000"/>
              </a:lnSpc>
              <a:tabLst>
                <a:tab pos="398463" algn="l"/>
                <a:tab pos="511175" algn="l"/>
                <a:tab pos="568325" algn="l"/>
              </a:tabLst>
            </a:pPr>
            <a:r>
              <a:rPr kumimoji="1" lang="en-US" sz="1200">
                <a:solidFill>
                  <a:srgbClr val="000000"/>
                </a:solidFill>
                <a:latin typeface="VNI-Times" pitchFamily="2" charset="0"/>
                <a:cs typeface="Times New Roman" pitchFamily="18" charset="0"/>
              </a:rPr>
              <a:t>	</a:t>
            </a:r>
            <a:r>
              <a:rPr lang="en-US" sz="2200">
                <a:solidFill>
                  <a:srgbClr val="0000CC"/>
                </a:solidFill>
                <a:latin typeface="VNI-Helve" pitchFamily="2" charset="0"/>
              </a:rPr>
              <a:t>Khoûi beänh</a:t>
            </a:r>
          </a:p>
          <a:p>
            <a:pPr algn="just" eaLnBrk="0" hangingPunct="0">
              <a:lnSpc>
                <a:spcPct val="110000"/>
              </a:lnSpc>
              <a:tabLst>
                <a:tab pos="398463" algn="l"/>
                <a:tab pos="511175" algn="l"/>
                <a:tab pos="568325" algn="l"/>
              </a:tabLst>
            </a:pPr>
            <a:r>
              <a:rPr lang="en-US" sz="2200">
                <a:solidFill>
                  <a:srgbClr val="0000CC"/>
                </a:solidFill>
                <a:latin typeface="VNI-Helve" pitchFamily="2" charset="0"/>
              </a:rPr>
              <a:t>	Khoâng gaây bieán chöùng vaø di chöùng naëng neà</a:t>
            </a:r>
          </a:p>
          <a:p>
            <a:pPr algn="just" eaLnBrk="0" hangingPunct="0">
              <a:lnSpc>
                <a:spcPct val="110000"/>
              </a:lnSpc>
              <a:tabLst>
                <a:tab pos="398463" algn="l"/>
                <a:tab pos="511175" algn="l"/>
                <a:tab pos="568325" algn="l"/>
              </a:tabLst>
            </a:pPr>
            <a:r>
              <a:rPr lang="en-US" sz="2200">
                <a:solidFill>
                  <a:srgbClr val="0000CC"/>
                </a:solidFill>
                <a:latin typeface="VNI-Helve" pitchFamily="2" charset="0"/>
              </a:rPr>
              <a:t>	Khoâng taùi phaùt</a:t>
            </a:r>
          </a:p>
          <a:p>
            <a:pPr algn="just" eaLnBrk="0" hangingPunct="0">
              <a:spcBef>
                <a:spcPct val="40000"/>
              </a:spcBef>
              <a:tabLst>
                <a:tab pos="398463" algn="l"/>
                <a:tab pos="511175" algn="l"/>
                <a:tab pos="568325" algn="l"/>
              </a:tabLst>
            </a:pPr>
            <a:r>
              <a:rPr lang="en-US">
                <a:solidFill>
                  <a:srgbClr val="CC0099"/>
                </a:solidFill>
                <a:latin typeface="VNI-Helve" pitchFamily="2" charset="0"/>
              </a:rPr>
              <a:t>Chæ ñònh</a:t>
            </a:r>
          </a:p>
          <a:p>
            <a:pPr algn="just" eaLnBrk="0" hangingPunct="0">
              <a:lnSpc>
                <a:spcPct val="110000"/>
              </a:lnSpc>
              <a:tabLst>
                <a:tab pos="398463" algn="l"/>
                <a:tab pos="511175" algn="l"/>
                <a:tab pos="568325" algn="l"/>
              </a:tabLst>
            </a:pPr>
            <a:r>
              <a:rPr kumimoji="1" lang="en-US" sz="1200">
                <a:solidFill>
                  <a:srgbClr val="000000"/>
                </a:solidFill>
                <a:latin typeface="VNI-Times" pitchFamily="2" charset="0"/>
                <a:cs typeface="Times New Roman" pitchFamily="18" charset="0"/>
              </a:rPr>
              <a:t>	</a:t>
            </a:r>
            <a:r>
              <a:rPr lang="en-US" sz="2200">
                <a:solidFill>
                  <a:srgbClr val="0000CC"/>
                </a:solidFill>
                <a:latin typeface="VNI-Helve" pitchFamily="2" charset="0"/>
              </a:rPr>
              <a:t>Tró beänh</a:t>
            </a:r>
          </a:p>
          <a:p>
            <a:pPr algn="just" eaLnBrk="0" hangingPunct="0">
              <a:lnSpc>
                <a:spcPct val="110000"/>
              </a:lnSpc>
              <a:tabLst>
                <a:tab pos="398463" algn="l"/>
                <a:tab pos="511175" algn="l"/>
                <a:tab pos="568325" algn="l"/>
              </a:tabLst>
            </a:pPr>
            <a:r>
              <a:rPr lang="en-US" sz="2200">
                <a:solidFill>
                  <a:srgbClr val="0000CC"/>
                </a:solidFill>
                <a:latin typeface="VNI-Helve" pitchFamily="2" charset="0"/>
              </a:rPr>
              <a:t>	Khi aûnh höôûng tôùi sinh hoaït, lao ñoäng</a:t>
            </a:r>
          </a:p>
          <a:p>
            <a:pPr algn="just" eaLnBrk="0" hangingPunct="0">
              <a:lnSpc>
                <a:spcPct val="110000"/>
              </a:lnSpc>
              <a:tabLst>
                <a:tab pos="398463" algn="l"/>
                <a:tab pos="511175" algn="l"/>
                <a:tab pos="568325" algn="l"/>
              </a:tabLst>
            </a:pPr>
            <a:r>
              <a:rPr lang="en-US" sz="2200">
                <a:solidFill>
                  <a:srgbClr val="0000CC"/>
                </a:solidFill>
                <a:latin typeface="VNI-Helve" pitchFamily="2" charset="0"/>
              </a:rPr>
              <a:t>	Khi coù bieán chöùng</a:t>
            </a:r>
          </a:p>
          <a:p>
            <a:pPr algn="just" eaLnBrk="0" hangingPunct="0">
              <a:spcBef>
                <a:spcPct val="35000"/>
              </a:spcBef>
              <a:tabLst>
                <a:tab pos="398463" algn="l"/>
                <a:tab pos="511175" algn="l"/>
                <a:tab pos="568325" algn="l"/>
              </a:tabLst>
            </a:pPr>
            <a:r>
              <a:rPr lang="en-US">
                <a:solidFill>
                  <a:srgbClr val="CC0099"/>
                </a:solidFill>
                <a:latin typeface="VNI-Helve" pitchFamily="2" charset="0"/>
              </a:rPr>
              <a:t>Phoøng ngöøa</a:t>
            </a:r>
          </a:p>
          <a:p>
            <a:pPr algn="just" eaLnBrk="0" hangingPunct="0">
              <a:lnSpc>
                <a:spcPct val="110000"/>
              </a:lnSpc>
              <a:tabLst>
                <a:tab pos="398463" algn="l"/>
                <a:tab pos="511175" algn="l"/>
                <a:tab pos="568325" algn="l"/>
              </a:tabLst>
            </a:pPr>
            <a:r>
              <a:rPr kumimoji="1" lang="en-US" sz="1200">
                <a:solidFill>
                  <a:srgbClr val="000000"/>
                </a:solidFill>
                <a:latin typeface="VNI-Times" pitchFamily="2" charset="0"/>
                <a:cs typeface="Times New Roman" pitchFamily="18" charset="0"/>
              </a:rPr>
              <a:t>	</a:t>
            </a:r>
            <a:r>
              <a:rPr lang="en-US" sz="2200">
                <a:solidFill>
                  <a:srgbClr val="0000CC"/>
                </a:solidFill>
                <a:latin typeface="VNI-Helve" pitchFamily="2" charset="0"/>
              </a:rPr>
              <a:t>Cheá ñoä sinh hoaït, laøm vieäc</a:t>
            </a:r>
          </a:p>
          <a:p>
            <a:pPr algn="just" eaLnBrk="0" hangingPunct="0">
              <a:lnSpc>
                <a:spcPct val="110000"/>
              </a:lnSpc>
              <a:tabLst>
                <a:tab pos="398463" algn="l"/>
                <a:tab pos="511175" algn="l"/>
                <a:tab pos="568325" algn="l"/>
              </a:tabLst>
            </a:pPr>
            <a:r>
              <a:rPr lang="en-US" sz="2200">
                <a:solidFill>
                  <a:srgbClr val="0000CC"/>
                </a:solidFill>
                <a:latin typeface="VNI-Helve" pitchFamily="2" charset="0"/>
              </a:rPr>
              <a:t>	Cheá ñoä aên uoáng: deã tieâu, nhieàu chaát xô</a:t>
            </a:r>
          </a:p>
          <a:p>
            <a:pPr algn="just" eaLnBrk="0" hangingPunct="0">
              <a:lnSpc>
                <a:spcPct val="110000"/>
              </a:lnSpc>
              <a:tabLst>
                <a:tab pos="398463" algn="l"/>
                <a:tab pos="511175" algn="l"/>
                <a:tab pos="568325" algn="l"/>
              </a:tabLst>
            </a:pPr>
            <a:r>
              <a:rPr lang="en-US" sz="2200">
                <a:solidFill>
                  <a:srgbClr val="0000CC"/>
                </a:solidFill>
                <a:latin typeface="VNI-Helve" pitchFamily="2" charset="0"/>
              </a:rPr>
              <a:t>	Ñieàu chænh caùc roái loaïn tieâu hoùa, hoâ haáp, tieát nieäu …</a:t>
            </a:r>
          </a:p>
          <a:p>
            <a:pPr eaLnBrk="0" hangingPunct="0">
              <a:tabLst>
                <a:tab pos="398463" algn="l"/>
                <a:tab pos="511175" algn="l"/>
                <a:tab pos="568325" algn="l"/>
              </a:tabLst>
            </a:pPr>
            <a:endParaRPr lang="en-US" sz="2200">
              <a:solidFill>
                <a:srgbClr val="0000CC"/>
              </a:solidFill>
              <a:latin typeface="VNI-Helve" pitchFamily="2" charset="0"/>
            </a:endParaRPr>
          </a:p>
        </p:txBody>
      </p:sp>
    </p:spTree>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600200" y="762000"/>
            <a:ext cx="6324600" cy="685800"/>
          </a:xfrm>
          <a:noFill/>
        </p:spPr>
        <p:txBody>
          <a:bodyPr/>
          <a:lstStyle/>
          <a:p>
            <a:pPr algn="ctr" eaLnBrk="1" hangingPunct="1">
              <a:lnSpc>
                <a:spcPct val="140000"/>
              </a:lnSpc>
            </a:pPr>
            <a:r>
              <a:rPr lang="en-US" sz="3000">
                <a:solidFill>
                  <a:srgbClr val="CC3399"/>
                </a:solidFill>
                <a:latin typeface="VNI-Souvir" pitchFamily="2" charset="0"/>
              </a:rPr>
              <a:t>ÑIEÀU TRÒ NOÄI KHOA</a:t>
            </a:r>
          </a:p>
        </p:txBody>
      </p:sp>
      <p:sp>
        <p:nvSpPr>
          <p:cNvPr id="28675" name="Rectangle 4"/>
          <p:cNvSpPr>
            <a:spLocks noChangeArrowheads="1"/>
          </p:cNvSpPr>
          <p:nvPr/>
        </p:nvSpPr>
        <p:spPr bwMode="auto">
          <a:xfrm>
            <a:off x="1752600" y="1524000"/>
            <a:ext cx="6553200" cy="5022850"/>
          </a:xfrm>
          <a:prstGeom prst="rect">
            <a:avLst/>
          </a:prstGeom>
          <a:noFill/>
          <a:ln w="9525">
            <a:noFill/>
            <a:miter lim="800000"/>
            <a:headEnd/>
            <a:tailEnd/>
          </a:ln>
        </p:spPr>
        <p:txBody>
          <a:bodyPr>
            <a:spAutoFit/>
          </a:bodyPr>
          <a:lstStyle/>
          <a:p>
            <a:pPr algn="just">
              <a:lnSpc>
                <a:spcPct val="110000"/>
              </a:lnSpc>
              <a:tabLst>
                <a:tab pos="568325" algn="l"/>
              </a:tabLst>
            </a:pPr>
            <a:r>
              <a:rPr lang="en-US">
                <a:solidFill>
                  <a:srgbClr val="CC0099"/>
                </a:solidFill>
                <a:latin typeface="VNI-Helve" pitchFamily="2" charset="0"/>
              </a:rPr>
              <a:t>Thuoác</a:t>
            </a:r>
          </a:p>
          <a:p>
            <a:pPr algn="just" eaLnBrk="0" hangingPunct="0">
              <a:lnSpc>
                <a:spcPct val="110000"/>
              </a:lnSpc>
              <a:tabLst>
                <a:tab pos="568325" algn="l"/>
              </a:tabLst>
            </a:pPr>
            <a:r>
              <a:rPr kumimoji="1" lang="en-US" sz="1200">
                <a:solidFill>
                  <a:srgbClr val="000000"/>
                </a:solidFill>
                <a:latin typeface="VNI-Times" pitchFamily="2" charset="0"/>
                <a:cs typeface="Times New Roman" pitchFamily="18" charset="0"/>
              </a:rPr>
              <a:t>	</a:t>
            </a:r>
            <a:r>
              <a:rPr lang="en-US" sz="2200">
                <a:solidFill>
                  <a:srgbClr val="0000CC"/>
                </a:solidFill>
                <a:latin typeface="VNI-Helve" pitchFamily="2" charset="0"/>
              </a:rPr>
              <a:t>Taêng cöôøng thaønh maïch</a:t>
            </a:r>
          </a:p>
          <a:p>
            <a:pPr algn="just" eaLnBrk="0" hangingPunct="0">
              <a:lnSpc>
                <a:spcPct val="110000"/>
              </a:lnSpc>
              <a:tabLst>
                <a:tab pos="568325" algn="l"/>
              </a:tabLst>
            </a:pPr>
            <a:r>
              <a:rPr lang="en-US" sz="2200">
                <a:solidFill>
                  <a:srgbClr val="0000CC"/>
                </a:solidFill>
                <a:latin typeface="VNI-Helve" pitchFamily="2" charset="0"/>
              </a:rPr>
              <a:t>	Choáng taéc maïch</a:t>
            </a:r>
          </a:p>
          <a:p>
            <a:pPr algn="just" eaLnBrk="0" hangingPunct="0">
              <a:lnSpc>
                <a:spcPct val="110000"/>
              </a:lnSpc>
              <a:tabLst>
                <a:tab pos="568325" algn="l"/>
              </a:tabLst>
            </a:pPr>
            <a:r>
              <a:rPr lang="en-US" sz="2200">
                <a:solidFill>
                  <a:srgbClr val="0000CC"/>
                </a:solidFill>
                <a:latin typeface="VNI-Helve" pitchFamily="2" charset="0"/>
              </a:rPr>
              <a:t>	Choáng phuø neà</a:t>
            </a:r>
          </a:p>
          <a:p>
            <a:pPr algn="just" eaLnBrk="0" hangingPunct="0">
              <a:lnSpc>
                <a:spcPct val="110000"/>
              </a:lnSpc>
              <a:tabLst>
                <a:tab pos="568325" algn="l"/>
              </a:tabLst>
            </a:pPr>
            <a:r>
              <a:rPr lang="en-US" sz="2200">
                <a:solidFill>
                  <a:srgbClr val="0000CC"/>
                </a:solidFill>
                <a:latin typeface="VNI-Helve" pitchFamily="2" charset="0"/>
              </a:rPr>
              <a:t>	Choáng nhieãm truøng</a:t>
            </a:r>
          </a:p>
          <a:p>
            <a:pPr algn="just" eaLnBrk="0" hangingPunct="0">
              <a:lnSpc>
                <a:spcPct val="110000"/>
              </a:lnSpc>
              <a:tabLst>
                <a:tab pos="568325" algn="l"/>
              </a:tabLst>
            </a:pPr>
            <a:r>
              <a:rPr lang="en-US" sz="2200">
                <a:solidFill>
                  <a:srgbClr val="0000CC"/>
                </a:solidFill>
                <a:latin typeface="VNI-Helve" pitchFamily="2" charset="0"/>
              </a:rPr>
              <a:t>	Choáng ñau</a:t>
            </a:r>
          </a:p>
          <a:p>
            <a:pPr algn="just" eaLnBrk="0" hangingPunct="0">
              <a:lnSpc>
                <a:spcPct val="110000"/>
              </a:lnSpc>
              <a:tabLst>
                <a:tab pos="568325" algn="l"/>
              </a:tabLst>
            </a:pPr>
            <a:r>
              <a:rPr lang="en-US" sz="2200">
                <a:solidFill>
                  <a:srgbClr val="0000CC"/>
                </a:solidFill>
                <a:latin typeface="VNI-Helve" pitchFamily="2" charset="0"/>
              </a:rPr>
              <a:t>Rieâng bieät hay phoái hôïp</a:t>
            </a:r>
          </a:p>
          <a:p>
            <a:pPr algn="just" eaLnBrk="0" hangingPunct="0">
              <a:spcBef>
                <a:spcPct val="40000"/>
              </a:spcBef>
              <a:tabLst>
                <a:tab pos="568325" algn="l"/>
              </a:tabLst>
            </a:pPr>
            <a:r>
              <a:rPr lang="en-US">
                <a:solidFill>
                  <a:srgbClr val="CC0099"/>
                </a:solidFill>
                <a:latin typeface="VNI-Helve" pitchFamily="2" charset="0"/>
              </a:rPr>
              <a:t>Caùch duøng</a:t>
            </a:r>
          </a:p>
          <a:p>
            <a:pPr algn="just" eaLnBrk="0" hangingPunct="0">
              <a:lnSpc>
                <a:spcPct val="110000"/>
              </a:lnSpc>
              <a:tabLst>
                <a:tab pos="568325" algn="l"/>
              </a:tabLst>
            </a:pPr>
            <a:r>
              <a:rPr kumimoji="1" lang="en-US" sz="1200">
                <a:solidFill>
                  <a:srgbClr val="000000"/>
                </a:solidFill>
                <a:latin typeface="VNI-Times" pitchFamily="2" charset="0"/>
                <a:cs typeface="Times New Roman" pitchFamily="18" charset="0"/>
              </a:rPr>
              <a:t>	</a:t>
            </a:r>
            <a:r>
              <a:rPr lang="en-US" sz="2200">
                <a:solidFill>
                  <a:srgbClr val="0000CC"/>
                </a:solidFill>
                <a:latin typeface="VNI-Helve" pitchFamily="2" charset="0"/>
              </a:rPr>
              <a:t>Uoáng</a:t>
            </a:r>
          </a:p>
          <a:p>
            <a:pPr algn="just" eaLnBrk="0" hangingPunct="0">
              <a:lnSpc>
                <a:spcPct val="110000"/>
              </a:lnSpc>
              <a:tabLst>
                <a:tab pos="568325" algn="l"/>
              </a:tabLst>
            </a:pPr>
            <a:r>
              <a:rPr lang="en-US" sz="2200">
                <a:solidFill>
                  <a:srgbClr val="0000CC"/>
                </a:solidFill>
                <a:latin typeface="VNI-Helve" pitchFamily="2" charset="0"/>
              </a:rPr>
              <a:t>	Chích</a:t>
            </a:r>
          </a:p>
          <a:p>
            <a:pPr algn="just" eaLnBrk="0" hangingPunct="0">
              <a:lnSpc>
                <a:spcPct val="110000"/>
              </a:lnSpc>
              <a:tabLst>
                <a:tab pos="568325" algn="l"/>
              </a:tabLst>
            </a:pPr>
            <a:r>
              <a:rPr lang="en-US" sz="2200">
                <a:solidFill>
                  <a:srgbClr val="0000CC"/>
                </a:solidFill>
                <a:latin typeface="VNI-Helve" pitchFamily="2" charset="0"/>
              </a:rPr>
              <a:t>	Boâi taïi choã</a:t>
            </a:r>
          </a:p>
          <a:p>
            <a:pPr algn="just" eaLnBrk="0" hangingPunct="0">
              <a:lnSpc>
                <a:spcPct val="110000"/>
              </a:lnSpc>
              <a:tabLst>
                <a:tab pos="568325" algn="l"/>
              </a:tabLst>
            </a:pPr>
            <a:r>
              <a:rPr lang="en-US" sz="2200">
                <a:solidFill>
                  <a:srgbClr val="0000CC"/>
                </a:solidFill>
                <a:latin typeface="VNI-Helve" pitchFamily="2" charset="0"/>
              </a:rPr>
              <a:t>	Ñaïn ñaët haäu moân</a:t>
            </a:r>
          </a:p>
          <a:p>
            <a:pPr eaLnBrk="0" hangingPunct="0">
              <a:tabLst>
                <a:tab pos="568325" algn="l"/>
              </a:tabLst>
            </a:pPr>
            <a:endParaRPr lang="en-US" sz="2200">
              <a:solidFill>
                <a:srgbClr val="0000CC"/>
              </a:solidFill>
              <a:latin typeface="VNI-Helve" pitchFamily="2" charset="0"/>
            </a:endParaRPr>
          </a:p>
        </p:txBody>
      </p:sp>
    </p:spTree>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600200" y="1001713"/>
            <a:ext cx="6324600" cy="685800"/>
          </a:xfrm>
          <a:noFill/>
        </p:spPr>
        <p:txBody>
          <a:bodyPr/>
          <a:lstStyle/>
          <a:p>
            <a:pPr algn="ctr" eaLnBrk="1" hangingPunct="1">
              <a:lnSpc>
                <a:spcPct val="140000"/>
              </a:lnSpc>
            </a:pPr>
            <a:r>
              <a:rPr lang="en-US" sz="3000">
                <a:solidFill>
                  <a:srgbClr val="CC3399"/>
                </a:solidFill>
                <a:latin typeface="VNI-Souvir" pitchFamily="2" charset="0"/>
              </a:rPr>
              <a:t>ÑIEÀU TRÒ Y HOÏC COÅ TRUYEÀN</a:t>
            </a:r>
          </a:p>
        </p:txBody>
      </p:sp>
      <p:sp>
        <p:nvSpPr>
          <p:cNvPr id="29699" name="Rectangle 4"/>
          <p:cNvSpPr>
            <a:spLocks noChangeArrowheads="1"/>
          </p:cNvSpPr>
          <p:nvPr/>
        </p:nvSpPr>
        <p:spPr bwMode="auto">
          <a:xfrm>
            <a:off x="990600" y="1992313"/>
            <a:ext cx="7467600" cy="3722687"/>
          </a:xfrm>
          <a:prstGeom prst="rect">
            <a:avLst/>
          </a:prstGeom>
          <a:noFill/>
          <a:ln w="9525">
            <a:noFill/>
            <a:miter lim="800000"/>
            <a:headEnd/>
            <a:tailEnd/>
          </a:ln>
        </p:spPr>
        <p:txBody>
          <a:bodyPr>
            <a:spAutoFit/>
          </a:bodyPr>
          <a:lstStyle/>
          <a:p>
            <a:pPr algn="just">
              <a:tabLst>
                <a:tab pos="398463" algn="l"/>
              </a:tabLst>
            </a:pPr>
            <a:r>
              <a:rPr lang="en-US">
                <a:solidFill>
                  <a:srgbClr val="CC0099"/>
                </a:solidFill>
                <a:latin typeface="VNI-Helve" pitchFamily="2" charset="0"/>
              </a:rPr>
              <a:t>Phöông phaùp</a:t>
            </a:r>
          </a:p>
          <a:p>
            <a:pPr algn="just" eaLnBrk="0" hangingPunct="0">
              <a:lnSpc>
                <a:spcPct val="110000"/>
              </a:lnSpc>
              <a:tabLst>
                <a:tab pos="398463" algn="l"/>
              </a:tabLst>
            </a:pPr>
            <a:r>
              <a:rPr kumimoji="1" lang="en-US" sz="1200">
                <a:solidFill>
                  <a:srgbClr val="000000"/>
                </a:solidFill>
                <a:latin typeface="VNI-Times" pitchFamily="2" charset="0"/>
                <a:cs typeface="Times New Roman" pitchFamily="18" charset="0"/>
              </a:rPr>
              <a:t>	</a:t>
            </a:r>
            <a:r>
              <a:rPr lang="en-US" sz="2200">
                <a:solidFill>
                  <a:srgbClr val="0000CC"/>
                </a:solidFill>
                <a:latin typeface="VNI-Helve" pitchFamily="2" charset="0"/>
              </a:rPr>
              <a:t>Chaâm cöùu</a:t>
            </a:r>
          </a:p>
          <a:p>
            <a:pPr algn="just" eaLnBrk="0" hangingPunct="0">
              <a:lnSpc>
                <a:spcPct val="110000"/>
              </a:lnSpc>
              <a:tabLst>
                <a:tab pos="398463" algn="l"/>
              </a:tabLst>
            </a:pPr>
            <a:r>
              <a:rPr lang="en-US" sz="2200">
                <a:solidFill>
                  <a:srgbClr val="0000CC"/>
                </a:solidFill>
                <a:latin typeface="VNI-Helve" pitchFamily="2" charset="0"/>
              </a:rPr>
              <a:t>	Uoáng thuoác, Xoâng thuoác, Boâi thuoác, Ngaâm thuoác</a:t>
            </a:r>
          </a:p>
          <a:p>
            <a:pPr algn="just" eaLnBrk="0" hangingPunct="0">
              <a:spcBef>
                <a:spcPct val="40000"/>
              </a:spcBef>
              <a:tabLst>
                <a:tab pos="398463" algn="l"/>
              </a:tabLst>
            </a:pPr>
            <a:r>
              <a:rPr lang="en-US">
                <a:solidFill>
                  <a:srgbClr val="CC0099"/>
                </a:solidFill>
                <a:latin typeface="VNI-Helve" pitchFamily="2" charset="0"/>
              </a:rPr>
              <a:t>Thuoác</a:t>
            </a:r>
          </a:p>
          <a:p>
            <a:pPr eaLnBrk="0" hangingPunct="0">
              <a:lnSpc>
                <a:spcPct val="110000"/>
              </a:lnSpc>
              <a:tabLst>
                <a:tab pos="398463" algn="l"/>
              </a:tabLst>
            </a:pPr>
            <a:r>
              <a:rPr kumimoji="1" lang="en-US" sz="1200">
                <a:solidFill>
                  <a:srgbClr val="000000"/>
                </a:solidFill>
                <a:latin typeface="VNI-Times" pitchFamily="2" charset="0"/>
                <a:cs typeface="Times New Roman" pitchFamily="18" charset="0"/>
              </a:rPr>
              <a:t>	</a:t>
            </a:r>
            <a:r>
              <a:rPr lang="en-US" sz="2200">
                <a:solidFill>
                  <a:srgbClr val="0000CC"/>
                </a:solidFill>
                <a:latin typeface="VNI-Helve" pitchFamily="2" charset="0"/>
              </a:rPr>
              <a:t>Thanh nhieät, Tröø thaáp, Löông huyeát, Hoaït huyeát, </a:t>
            </a:r>
          </a:p>
          <a:p>
            <a:pPr eaLnBrk="0" hangingPunct="0">
              <a:lnSpc>
                <a:spcPct val="120000"/>
              </a:lnSpc>
              <a:tabLst>
                <a:tab pos="398463" algn="l"/>
              </a:tabLst>
            </a:pPr>
            <a:r>
              <a:rPr lang="en-US" sz="2200">
                <a:solidFill>
                  <a:srgbClr val="0000CC"/>
                </a:solidFill>
                <a:latin typeface="VNI-Helve" pitchFamily="2" charset="0"/>
              </a:rPr>
              <a:t>	Chæ huyeát</a:t>
            </a:r>
          </a:p>
          <a:p>
            <a:pPr algn="just" eaLnBrk="0" hangingPunct="0">
              <a:spcBef>
                <a:spcPct val="40000"/>
              </a:spcBef>
              <a:tabLst>
                <a:tab pos="398463" algn="l"/>
              </a:tabLst>
            </a:pPr>
            <a:r>
              <a:rPr lang="en-US">
                <a:solidFill>
                  <a:srgbClr val="CC0099"/>
                </a:solidFill>
                <a:latin typeface="VNI-Helve" pitchFamily="2" charset="0"/>
              </a:rPr>
              <a:t>Nhöôïc ñieåm</a:t>
            </a:r>
          </a:p>
          <a:p>
            <a:pPr algn="just" eaLnBrk="0" hangingPunct="0">
              <a:lnSpc>
                <a:spcPct val="110000"/>
              </a:lnSpc>
              <a:tabLst>
                <a:tab pos="398463" algn="l"/>
              </a:tabLst>
            </a:pPr>
            <a:r>
              <a:rPr kumimoji="1" lang="en-US" sz="1200">
                <a:solidFill>
                  <a:srgbClr val="000000"/>
                </a:solidFill>
                <a:latin typeface="VNI-Times" pitchFamily="2" charset="0"/>
                <a:cs typeface="Times New Roman" pitchFamily="18" charset="0"/>
              </a:rPr>
              <a:t>	</a:t>
            </a:r>
            <a:r>
              <a:rPr lang="en-US" sz="2200">
                <a:solidFill>
                  <a:srgbClr val="0000CC"/>
                </a:solidFill>
                <a:latin typeface="VNI-Helve" pitchFamily="2" charset="0"/>
              </a:rPr>
              <a:t>Ñau</a:t>
            </a:r>
          </a:p>
          <a:p>
            <a:pPr eaLnBrk="0" hangingPunct="0">
              <a:lnSpc>
                <a:spcPct val="110000"/>
              </a:lnSpc>
              <a:tabLst>
                <a:tab pos="398463" algn="l"/>
              </a:tabLst>
            </a:pPr>
            <a:r>
              <a:rPr lang="en-US" sz="2200">
                <a:solidFill>
                  <a:srgbClr val="0000CC"/>
                </a:solidFill>
                <a:latin typeface="VNI-Helve" pitchFamily="2" charset="0"/>
              </a:rPr>
              <a:t>	Heïp haäu moân </a:t>
            </a:r>
          </a:p>
        </p:txBody>
      </p:sp>
    </p:spTree>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914400" y="739775"/>
            <a:ext cx="7696200" cy="685800"/>
          </a:xfrm>
          <a:noFill/>
        </p:spPr>
        <p:txBody>
          <a:bodyPr/>
          <a:lstStyle/>
          <a:p>
            <a:pPr algn="ctr" eaLnBrk="1" hangingPunct="1">
              <a:lnSpc>
                <a:spcPct val="140000"/>
              </a:lnSpc>
            </a:pPr>
            <a:r>
              <a:rPr lang="en-US" sz="2800">
                <a:solidFill>
                  <a:srgbClr val="CC3399"/>
                </a:solidFill>
                <a:latin typeface="VNI-Souvir" pitchFamily="2" charset="0"/>
              </a:rPr>
              <a:t>LÖÏA CHOÏN PHÖÔNG PHAÙP ÑIEÀU TRÒ</a:t>
            </a:r>
          </a:p>
        </p:txBody>
      </p:sp>
      <p:sp>
        <p:nvSpPr>
          <p:cNvPr id="40963" name="Rectangle 4"/>
          <p:cNvSpPr>
            <a:spLocks noChangeArrowheads="1"/>
          </p:cNvSpPr>
          <p:nvPr/>
        </p:nvSpPr>
        <p:spPr bwMode="auto">
          <a:xfrm>
            <a:off x="609600" y="1517650"/>
            <a:ext cx="8382000" cy="5035550"/>
          </a:xfrm>
          <a:prstGeom prst="rect">
            <a:avLst/>
          </a:prstGeom>
          <a:noFill/>
          <a:ln w="9525">
            <a:noFill/>
            <a:miter lim="800000"/>
            <a:headEnd/>
            <a:tailEnd/>
          </a:ln>
        </p:spPr>
        <p:txBody>
          <a:bodyPr>
            <a:spAutoFit/>
          </a:bodyPr>
          <a:lstStyle/>
          <a:p>
            <a:pPr algn="just">
              <a:lnSpc>
                <a:spcPct val="110000"/>
              </a:lnSpc>
              <a:spcBef>
                <a:spcPct val="45000"/>
              </a:spcBef>
              <a:tabLst>
                <a:tab pos="3141663" algn="l"/>
              </a:tabLst>
            </a:pPr>
            <a:r>
              <a:rPr lang="en-US" sz="2200">
                <a:solidFill>
                  <a:srgbClr val="CC0099"/>
                </a:solidFill>
                <a:latin typeface="VNI-Helve" pitchFamily="2" charset="0"/>
              </a:rPr>
              <a:t>Tró ngoaïi</a:t>
            </a:r>
          </a:p>
          <a:p>
            <a:pPr algn="just">
              <a:lnSpc>
                <a:spcPct val="110000"/>
              </a:lnSpc>
              <a:spcBef>
                <a:spcPct val="45000"/>
              </a:spcBef>
              <a:tabLst>
                <a:tab pos="3141663" algn="l"/>
              </a:tabLst>
            </a:pPr>
            <a:r>
              <a:rPr lang="en-US" sz="2200">
                <a:solidFill>
                  <a:srgbClr val="CC0099"/>
                </a:solidFill>
                <a:latin typeface="VNI-Helve" pitchFamily="2" charset="0"/>
              </a:rPr>
              <a:t>       Taéc maïch</a:t>
            </a:r>
            <a:r>
              <a:rPr kumimoji="1" lang="en-US" sz="1200">
                <a:solidFill>
                  <a:srgbClr val="000000"/>
                </a:solidFill>
                <a:latin typeface="VNI-Times" pitchFamily="2" charset="0"/>
                <a:cs typeface="Times New Roman" pitchFamily="18" charset="0"/>
              </a:rPr>
              <a:t> 	</a:t>
            </a:r>
            <a:r>
              <a:rPr lang="en-US" sz="2100">
                <a:solidFill>
                  <a:srgbClr val="0000CC"/>
                </a:solidFill>
                <a:latin typeface="VNI-Helve" pitchFamily="2" charset="0"/>
              </a:rPr>
              <a:t>Moå caáp cöùu laáy cuïc maùu ñoâng</a:t>
            </a:r>
            <a:r>
              <a:rPr kumimoji="1" lang="en-US" sz="1200">
                <a:solidFill>
                  <a:srgbClr val="000000"/>
                </a:solidFill>
                <a:latin typeface="VNI-Times" pitchFamily="2" charset="0"/>
                <a:cs typeface="Times New Roman" pitchFamily="18" charset="0"/>
              </a:rPr>
              <a:t>	    		</a:t>
            </a:r>
            <a:r>
              <a:rPr lang="en-US" sz="2100">
                <a:solidFill>
                  <a:srgbClr val="0000CC"/>
                </a:solidFill>
                <a:latin typeface="VNI-Helve" pitchFamily="2" charset="0"/>
              </a:rPr>
              <a:t>Moå chöông trình caét tró</a:t>
            </a:r>
          </a:p>
          <a:p>
            <a:pPr algn="just">
              <a:lnSpc>
                <a:spcPct val="90000"/>
              </a:lnSpc>
              <a:spcBef>
                <a:spcPct val="45000"/>
              </a:spcBef>
              <a:tabLst>
                <a:tab pos="3141663" algn="l"/>
              </a:tabLst>
            </a:pPr>
            <a:r>
              <a:rPr lang="en-US" sz="2100">
                <a:solidFill>
                  <a:srgbClr val="0000CC"/>
                </a:solidFill>
                <a:latin typeface="VNI-Helve" pitchFamily="2" charset="0"/>
              </a:rPr>
              <a:t>        Da thöøa	Khoâng caàn can thieäp</a:t>
            </a:r>
          </a:p>
          <a:p>
            <a:pPr algn="just" eaLnBrk="0" hangingPunct="0">
              <a:lnSpc>
                <a:spcPct val="110000"/>
              </a:lnSpc>
              <a:spcBef>
                <a:spcPct val="45000"/>
              </a:spcBef>
              <a:tabLst>
                <a:tab pos="3141663" algn="l"/>
              </a:tabLst>
            </a:pPr>
            <a:r>
              <a:rPr lang="en-US" sz="2200">
                <a:solidFill>
                  <a:srgbClr val="CC0099"/>
                </a:solidFill>
                <a:latin typeface="VNI-Helve" pitchFamily="2" charset="0"/>
              </a:rPr>
              <a:t>Tró noäi </a:t>
            </a:r>
          </a:p>
          <a:p>
            <a:pPr algn="just" eaLnBrk="0" hangingPunct="0">
              <a:spcBef>
                <a:spcPct val="45000"/>
              </a:spcBef>
              <a:tabLst>
                <a:tab pos="3141663" algn="l"/>
              </a:tabLst>
            </a:pPr>
            <a:r>
              <a:rPr lang="en-US" sz="2200">
                <a:solidFill>
                  <a:srgbClr val="CC0099"/>
                </a:solidFill>
                <a:latin typeface="VNI-Helve" pitchFamily="2" charset="0"/>
              </a:rPr>
              <a:t>       Ñoä 1, ñoä 2</a:t>
            </a:r>
            <a:r>
              <a:rPr kumimoji="1" lang="en-US" sz="1200">
                <a:solidFill>
                  <a:srgbClr val="000000"/>
                </a:solidFill>
                <a:latin typeface="VNI-Times" pitchFamily="2" charset="0"/>
                <a:cs typeface="Times New Roman" pitchFamily="18" charset="0"/>
              </a:rPr>
              <a:t>	</a:t>
            </a:r>
            <a:r>
              <a:rPr lang="en-US" sz="2100">
                <a:solidFill>
                  <a:srgbClr val="0000CC"/>
                </a:solidFill>
                <a:latin typeface="VNI-Helve" pitchFamily="2" charset="0"/>
              </a:rPr>
              <a:t>Chích xô (… Polydocanol)</a:t>
            </a:r>
          </a:p>
          <a:p>
            <a:pPr algn="just" eaLnBrk="0" hangingPunct="0">
              <a:lnSpc>
                <a:spcPct val="70000"/>
              </a:lnSpc>
              <a:spcBef>
                <a:spcPct val="45000"/>
              </a:spcBef>
              <a:tabLst>
                <a:tab pos="3141663" algn="l"/>
              </a:tabLst>
            </a:pPr>
            <a:r>
              <a:rPr kumimoji="1" lang="en-US" sz="1200">
                <a:solidFill>
                  <a:srgbClr val="000000"/>
                </a:solidFill>
                <a:latin typeface="VNI-Times" pitchFamily="2" charset="0"/>
                <a:cs typeface="Times New Roman" pitchFamily="18" charset="0"/>
              </a:rPr>
              <a:t>	</a:t>
            </a:r>
            <a:r>
              <a:rPr lang="en-US" sz="2100">
                <a:solidFill>
                  <a:srgbClr val="0000CC"/>
                </a:solidFill>
                <a:latin typeface="VNI-Helve" pitchFamily="2" charset="0"/>
              </a:rPr>
              <a:t>Thaét (… Voøng cao su)</a:t>
            </a:r>
          </a:p>
          <a:p>
            <a:pPr algn="just" eaLnBrk="0" hangingPunct="0">
              <a:lnSpc>
                <a:spcPct val="80000"/>
              </a:lnSpc>
              <a:spcBef>
                <a:spcPct val="60000"/>
              </a:spcBef>
              <a:tabLst>
                <a:tab pos="3141663" algn="l"/>
              </a:tabLst>
            </a:pPr>
            <a:r>
              <a:rPr lang="en-US" sz="2200">
                <a:solidFill>
                  <a:srgbClr val="CC0099"/>
                </a:solidFill>
                <a:latin typeface="VNI-Helve" pitchFamily="2" charset="0"/>
              </a:rPr>
              <a:t>       Ñoä 3, ñoä 4</a:t>
            </a:r>
            <a:r>
              <a:rPr kumimoji="1" lang="en-US" sz="1200">
                <a:solidFill>
                  <a:srgbClr val="000000"/>
                </a:solidFill>
                <a:latin typeface="VNI-Times" pitchFamily="2" charset="0"/>
                <a:cs typeface="Times New Roman" pitchFamily="18" charset="0"/>
              </a:rPr>
              <a:t>	</a:t>
            </a:r>
            <a:r>
              <a:rPr lang="en-US" sz="2100">
                <a:solidFill>
                  <a:srgbClr val="0000CC"/>
                </a:solidFill>
                <a:latin typeface="VNI-Helve" pitchFamily="2" charset="0"/>
              </a:rPr>
              <a:t>… Milligan-Morgan</a:t>
            </a:r>
          </a:p>
          <a:p>
            <a:pPr eaLnBrk="0" hangingPunct="0">
              <a:lnSpc>
                <a:spcPct val="110000"/>
              </a:lnSpc>
              <a:spcBef>
                <a:spcPct val="60000"/>
              </a:spcBef>
              <a:tabLst>
                <a:tab pos="3141663" algn="l"/>
              </a:tabLst>
            </a:pPr>
            <a:r>
              <a:rPr lang="en-US" sz="2200">
                <a:solidFill>
                  <a:srgbClr val="CC0099"/>
                </a:solidFill>
                <a:latin typeface="VNI-Helve" pitchFamily="2" charset="0"/>
              </a:rPr>
              <a:t>Tró voøng	</a:t>
            </a:r>
            <a:r>
              <a:rPr lang="en-US" sz="2100">
                <a:solidFill>
                  <a:srgbClr val="0000CC"/>
                </a:solidFill>
                <a:latin typeface="VNI-Helve" pitchFamily="2" charset="0"/>
              </a:rPr>
              <a:t>Milligan-Morgan + Laáy tró ôû caàu da-nieâm</a:t>
            </a:r>
          </a:p>
          <a:p>
            <a:pPr algn="just" eaLnBrk="0" hangingPunct="0">
              <a:spcBef>
                <a:spcPct val="60000"/>
              </a:spcBef>
              <a:tabLst>
                <a:tab pos="3141663" algn="l"/>
              </a:tabLst>
            </a:pPr>
            <a:r>
              <a:rPr lang="en-US" sz="2200">
                <a:solidFill>
                  <a:srgbClr val="CC0099"/>
                </a:solidFill>
                <a:latin typeface="VNI-Helve" pitchFamily="2" charset="0"/>
              </a:rPr>
              <a:t>Tró voøng sa nieâm maïc	</a:t>
            </a:r>
            <a:r>
              <a:rPr lang="en-US" sz="2100">
                <a:solidFill>
                  <a:srgbClr val="0000CC"/>
                </a:solidFill>
                <a:latin typeface="VNI-Helve" pitchFamily="2" charset="0"/>
              </a:rPr>
              <a:t>Longo ?</a:t>
            </a:r>
          </a:p>
          <a:p>
            <a:pPr eaLnBrk="0" hangingPunct="0">
              <a:tabLst>
                <a:tab pos="3141663" algn="l"/>
              </a:tabLst>
            </a:pPr>
            <a:endParaRPr lang="en-US" sz="2100">
              <a:solidFill>
                <a:srgbClr val="0000CC"/>
              </a:solidFill>
              <a:latin typeface="VNI-Helve" pitchFamily="2" charset="0"/>
            </a:endParaRPr>
          </a:p>
        </p:txBody>
      </p:sp>
    </p:spTree>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algn="ctr"/>
            <a:r>
              <a:rPr lang="en-US"/>
              <a:t>NỨT HẬU MÔN</a:t>
            </a:r>
            <a:endParaRPr lang="vi-VN"/>
          </a:p>
        </p:txBody>
      </p:sp>
      <p:sp>
        <p:nvSpPr>
          <p:cNvPr id="7" name="Subtitle 6"/>
          <p:cNvSpPr>
            <a:spLocks noGrp="1"/>
          </p:cNvSpPr>
          <p:nvPr>
            <p:ph type="subTitle" idx="1"/>
          </p:nvPr>
        </p:nvSpPr>
        <p:spPr/>
        <p:txBody>
          <a:bodyPr/>
          <a:lstStyle/>
          <a:p>
            <a:endParaRPr lang="vi-VN"/>
          </a:p>
        </p:txBody>
      </p:sp>
    </p:spTree>
  </p:cSld>
  <p:clrMapOvr>
    <a:masterClrMapping/>
  </p:clrMapOvr>
  <p:transition>
    <p:zoom dir="in"/>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Bv DHYD 2007"/>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0" y="0"/>
            <a:ext cx="9144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a:xfrm>
            <a:off x="463550" y="311150"/>
            <a:ext cx="8229600" cy="1143000"/>
          </a:xfrm>
        </p:spPr>
        <p:txBody>
          <a:bodyPr>
            <a:normAutofit/>
            <a:scene3d>
              <a:camera prst="orthographicFront"/>
              <a:lightRig rig="soft" dir="t">
                <a:rot lat="0" lon="0" rev="16800000"/>
              </a:lightRig>
            </a:scene3d>
            <a:sp3d prstMaterial="softEdge">
              <a:bevelT w="38100" h="38100"/>
            </a:sp3d>
          </a:bodyPr>
          <a:lstStyle/>
          <a:p>
            <a:pPr fontAlgn="auto">
              <a:spcAft>
                <a:spcPts val="0"/>
              </a:spcAft>
              <a:defRPr/>
            </a:pPr>
            <a:r>
              <a:rPr lang="en-US"/>
              <a:t>MỞ ĐẦU</a:t>
            </a:r>
          </a:p>
        </p:txBody>
      </p:sp>
      <p:sp>
        <p:nvSpPr>
          <p:cNvPr id="11268" name="Content Placeholder 2"/>
          <p:cNvSpPr>
            <a:spLocks noGrp="1"/>
          </p:cNvSpPr>
          <p:nvPr>
            <p:ph sz="quarter" idx="1"/>
          </p:nvPr>
        </p:nvSpPr>
        <p:spPr>
          <a:xfrm>
            <a:off x="838200" y="1905000"/>
            <a:ext cx="7772400" cy="4343400"/>
          </a:xfrm>
        </p:spPr>
        <p:txBody>
          <a:bodyPr/>
          <a:lstStyle/>
          <a:p>
            <a:pPr>
              <a:lnSpc>
                <a:spcPct val="150000"/>
              </a:lnSpc>
            </a:pPr>
            <a:r>
              <a:rPr lang="vi-VN" sz="2800"/>
              <a:t>Nứt hậu môn là một trong những nguyên nhân thông thường gây đau ở</a:t>
            </a:r>
            <a:r>
              <a:rPr lang="en-US" sz="2800"/>
              <a:t> vùng hậu môn trực tràng. </a:t>
            </a:r>
          </a:p>
          <a:p>
            <a:pPr>
              <a:lnSpc>
                <a:spcPct val="150000"/>
              </a:lnSpc>
            </a:pPr>
            <a:r>
              <a:rPr lang="en-US" sz="2800"/>
              <a:t>Bệnh gặp khá nhiều, ở mọi giới, mọi lứa tuổi.</a:t>
            </a:r>
          </a:p>
          <a:p>
            <a:pPr>
              <a:lnSpc>
                <a:spcPct val="150000"/>
              </a:lnSpc>
            </a:pPr>
            <a:r>
              <a:rPr lang="en-US" sz="2800"/>
              <a:t>Đứng hàng thứ ba sau bệnh trĩ và các bệnh nhiễm trùng vùng hậu môn trực tràng.</a:t>
            </a:r>
          </a:p>
        </p:txBody>
      </p:sp>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772400" cy="762000"/>
          </a:xfrm>
        </p:spPr>
        <p:txBody>
          <a:bodyPr>
            <a:normAutofit/>
            <a:scene3d>
              <a:camera prst="orthographicFront"/>
              <a:lightRig rig="soft" dir="t">
                <a:rot lat="0" lon="0" rev="16800000"/>
              </a:lightRig>
            </a:scene3d>
            <a:sp3d prstMaterial="softEdge">
              <a:bevelT w="38100" h="38100"/>
            </a:sp3d>
          </a:bodyPr>
          <a:lstStyle/>
          <a:p>
            <a:pPr fontAlgn="auto">
              <a:spcAft>
                <a:spcPts val="0"/>
              </a:spcAft>
              <a:defRPr/>
            </a:pPr>
            <a:r>
              <a:rPr lang="en-US"/>
              <a:t>ĐỊNH NGHĨA</a:t>
            </a:r>
          </a:p>
        </p:txBody>
      </p:sp>
      <p:sp>
        <p:nvSpPr>
          <p:cNvPr id="5123" name="Content Placeholder 2"/>
          <p:cNvSpPr>
            <a:spLocks noGrp="1"/>
          </p:cNvSpPr>
          <p:nvPr>
            <p:ph sz="quarter" idx="1"/>
          </p:nvPr>
        </p:nvSpPr>
        <p:spPr>
          <a:xfrm>
            <a:off x="228600" y="1066800"/>
            <a:ext cx="8686800" cy="5516563"/>
          </a:xfrm>
        </p:spPr>
        <p:txBody>
          <a:bodyPr>
            <a:normAutofit fontScale="92500" lnSpcReduction="10000"/>
          </a:bodyPr>
          <a:lstStyle/>
          <a:p>
            <a:pPr marL="274320" indent="-274320" algn="just" fontAlgn="auto">
              <a:spcBef>
                <a:spcPts val="580"/>
              </a:spcBef>
              <a:spcAft>
                <a:spcPts val="0"/>
              </a:spcAft>
              <a:buFont typeface="Wingdings 2"/>
              <a:buChar char=""/>
              <a:defRPr/>
            </a:pPr>
            <a:endParaRPr lang="en-US"/>
          </a:p>
          <a:p>
            <a:pPr marL="274320" indent="-274320" algn="just" fontAlgn="auto">
              <a:spcBef>
                <a:spcPts val="580"/>
              </a:spcBef>
              <a:spcAft>
                <a:spcPts val="0"/>
              </a:spcAft>
              <a:buFont typeface="Wingdings 2"/>
              <a:buChar char=""/>
              <a:defRPr/>
            </a:pPr>
            <a:endParaRPr lang="en-US"/>
          </a:p>
          <a:p>
            <a:pPr marL="274320" indent="-274320" algn="just" fontAlgn="auto">
              <a:spcBef>
                <a:spcPts val="580"/>
              </a:spcBef>
              <a:spcAft>
                <a:spcPts val="0"/>
              </a:spcAft>
              <a:buFont typeface="Wingdings 2"/>
              <a:buChar char=""/>
              <a:defRPr/>
            </a:pPr>
            <a:endParaRPr lang="en-US"/>
          </a:p>
          <a:p>
            <a:pPr marL="274320" indent="-274320" algn="just" fontAlgn="auto">
              <a:spcBef>
                <a:spcPts val="580"/>
              </a:spcBef>
              <a:spcAft>
                <a:spcPts val="0"/>
              </a:spcAft>
              <a:buFont typeface="Wingdings 2"/>
              <a:buChar char=""/>
              <a:defRPr/>
            </a:pPr>
            <a:endParaRPr lang="en-US"/>
          </a:p>
          <a:p>
            <a:pPr marL="274320" indent="-274320" algn="just" fontAlgn="auto">
              <a:spcBef>
                <a:spcPts val="580"/>
              </a:spcBef>
              <a:spcAft>
                <a:spcPts val="0"/>
              </a:spcAft>
              <a:buFont typeface="Wingdings 2"/>
              <a:buChar char=""/>
              <a:defRPr/>
            </a:pPr>
            <a:endParaRPr lang="en-US"/>
          </a:p>
          <a:p>
            <a:pPr marL="274320" indent="-274320" algn="just" fontAlgn="auto">
              <a:spcBef>
                <a:spcPts val="580"/>
              </a:spcBef>
              <a:spcAft>
                <a:spcPts val="0"/>
              </a:spcAft>
              <a:buFont typeface="Wingdings 2"/>
              <a:buChar char=""/>
              <a:defRPr/>
            </a:pPr>
            <a:endParaRPr lang="en-US"/>
          </a:p>
          <a:p>
            <a:pPr marL="274320" indent="-274320" algn="just" fontAlgn="auto">
              <a:spcBef>
                <a:spcPts val="580"/>
              </a:spcBef>
              <a:spcAft>
                <a:spcPts val="0"/>
              </a:spcAft>
              <a:buFont typeface="Wingdings 2"/>
              <a:buChar char=""/>
              <a:defRPr/>
            </a:pPr>
            <a:endParaRPr lang="en-US"/>
          </a:p>
          <a:p>
            <a:pPr marL="274320" indent="-274320" algn="just" fontAlgn="auto">
              <a:spcBef>
                <a:spcPts val="580"/>
              </a:spcBef>
              <a:spcAft>
                <a:spcPts val="0"/>
              </a:spcAft>
              <a:buFont typeface="Wingdings 2"/>
              <a:buChar char=""/>
              <a:defRPr/>
            </a:pPr>
            <a:endParaRPr lang="en-US"/>
          </a:p>
          <a:p>
            <a:pPr marL="274320" indent="-274320" algn="just" fontAlgn="auto">
              <a:spcBef>
                <a:spcPts val="580"/>
              </a:spcBef>
              <a:spcAft>
                <a:spcPts val="0"/>
              </a:spcAft>
              <a:buFont typeface="Wingdings 2"/>
              <a:buChar char=""/>
              <a:defRPr/>
            </a:pPr>
            <a:endParaRPr lang="en-US"/>
          </a:p>
          <a:p>
            <a:pPr marL="274320" indent="-274320" algn="just" fontAlgn="auto">
              <a:spcBef>
                <a:spcPts val="580"/>
              </a:spcBef>
              <a:spcAft>
                <a:spcPts val="0"/>
              </a:spcAft>
              <a:buFont typeface="Wingdings 2"/>
              <a:buChar char=""/>
              <a:defRPr/>
            </a:pPr>
            <a:endParaRPr lang="en-US"/>
          </a:p>
          <a:p>
            <a:pPr marL="274320" indent="-274320" algn="just" fontAlgn="auto">
              <a:spcBef>
                <a:spcPts val="580"/>
              </a:spcBef>
              <a:spcAft>
                <a:spcPts val="0"/>
              </a:spcAft>
              <a:buFont typeface="Wingdings 2"/>
              <a:buChar char=""/>
              <a:defRPr/>
            </a:pPr>
            <a:r>
              <a:rPr lang="en-US"/>
              <a:t>Nứt hậu môn là một loét thiếu máu gây ra </a:t>
            </a:r>
            <a:r>
              <a:rPr lang="vi-VN"/>
              <a:t>bởi sự kết hợp của tăng trương lực cơ thắt trong và sự thiếu máu tương đối của</a:t>
            </a:r>
            <a:r>
              <a:rPr lang="en-US"/>
              <a:t> </a:t>
            </a:r>
            <a:r>
              <a:rPr lang="vi-VN"/>
              <a:t>đường giữa sau hậu môn</a:t>
            </a:r>
            <a:endParaRPr lang="en-US"/>
          </a:p>
        </p:txBody>
      </p:sp>
      <p:pic>
        <p:nvPicPr>
          <p:cNvPr id="12292" name="Picture 2"/>
          <p:cNvPicPr>
            <a:picLocks noChangeAspect="1" noChangeArrowheads="1"/>
          </p:cNvPicPr>
          <p:nvPr/>
        </p:nvPicPr>
        <p:blipFill>
          <a:blip r:embed="rId2"/>
          <a:srcRect/>
          <a:stretch>
            <a:fillRect/>
          </a:stretch>
        </p:blipFill>
        <p:spPr bwMode="auto">
          <a:xfrm>
            <a:off x="1752600" y="1295400"/>
            <a:ext cx="5105400" cy="4046538"/>
          </a:xfrm>
          <a:prstGeom prst="rect">
            <a:avLst/>
          </a:prstGeom>
          <a:noFill/>
          <a:ln w="9525">
            <a:noFill/>
            <a:miter lim="800000"/>
            <a:headEnd/>
            <a:tailEnd/>
          </a:ln>
        </p:spPr>
      </p:pic>
    </p:spTree>
  </p:cSld>
  <p:clrMapOvr>
    <a:masterClrMapping/>
  </p:clrMapOvr>
  <p:transition spd="slow">
    <p:wedg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7772400" cy="1143000"/>
          </a:xfrm>
        </p:spPr>
        <p:txBody>
          <a:bodyPr>
            <a:normAutofit fontScale="90000"/>
            <a:scene3d>
              <a:camera prst="orthographicFront"/>
              <a:lightRig rig="soft" dir="t">
                <a:rot lat="0" lon="0" rev="16800000"/>
              </a:lightRig>
            </a:scene3d>
            <a:sp3d prstMaterial="softEdge">
              <a:bevelT w="38100" h="38100"/>
            </a:sp3d>
          </a:bodyPr>
          <a:lstStyle/>
          <a:p>
            <a:pPr fontAlgn="auto">
              <a:spcAft>
                <a:spcPts val="0"/>
              </a:spcAft>
              <a:defRPr/>
            </a:pPr>
            <a:r>
              <a:rPr lang="en-US"/>
              <a:t>THƯƠNG TỔN NỨT HẬU MÔN</a:t>
            </a:r>
          </a:p>
        </p:txBody>
      </p:sp>
      <p:sp>
        <p:nvSpPr>
          <p:cNvPr id="6147" name="Content Placeholder 2"/>
          <p:cNvSpPr>
            <a:spLocks noGrp="1"/>
          </p:cNvSpPr>
          <p:nvPr>
            <p:ph sz="quarter" idx="1"/>
          </p:nvPr>
        </p:nvSpPr>
        <p:spPr>
          <a:xfrm>
            <a:off x="228600" y="1600200"/>
            <a:ext cx="3962400" cy="5029200"/>
          </a:xfrm>
        </p:spPr>
        <p:txBody>
          <a:bodyPr>
            <a:normAutofit fontScale="92500" lnSpcReduction="10000"/>
          </a:bodyPr>
          <a:lstStyle/>
          <a:p>
            <a:pPr marL="274320" indent="-274320" algn="just" fontAlgn="auto">
              <a:spcBef>
                <a:spcPts val="580"/>
              </a:spcBef>
              <a:spcAft>
                <a:spcPts val="0"/>
              </a:spcAft>
              <a:buFont typeface="Wingdings 2"/>
              <a:buChar char=""/>
              <a:defRPr/>
            </a:pPr>
            <a:r>
              <a:rPr lang="vi-VN"/>
              <a:t>Nứt hậu môn là </a:t>
            </a:r>
            <a:r>
              <a:rPr lang="en-US"/>
              <a:t>một </a:t>
            </a:r>
            <a:r>
              <a:rPr lang="vi-VN"/>
              <a:t>bệnh </a:t>
            </a:r>
            <a:r>
              <a:rPr lang="en-US"/>
              <a:t>lành tính.</a:t>
            </a:r>
          </a:p>
          <a:p>
            <a:pPr marL="274320" indent="-274320" algn="just" fontAlgn="auto">
              <a:spcBef>
                <a:spcPts val="580"/>
              </a:spcBef>
              <a:spcAft>
                <a:spcPts val="0"/>
              </a:spcAft>
              <a:buFont typeface="Wingdings 2"/>
              <a:buChar char=""/>
              <a:defRPr/>
            </a:pPr>
            <a:r>
              <a:rPr lang="en-US"/>
              <a:t>Bộ ba kinh điển của thương tổn nứt hậu môn: </a:t>
            </a:r>
          </a:p>
          <a:p>
            <a:pPr marL="548640" lvl="1" algn="just" fontAlgn="auto">
              <a:spcBef>
                <a:spcPts val="370"/>
              </a:spcBef>
              <a:spcAft>
                <a:spcPts val="0"/>
              </a:spcAft>
              <a:buFont typeface="Wingdings 2"/>
              <a:buChar char=""/>
              <a:defRPr/>
            </a:pPr>
            <a:r>
              <a:rPr lang="vi-VN"/>
              <a:t>một vết loét nông ở rìa ống hậu</a:t>
            </a:r>
            <a:r>
              <a:rPr lang="en-US"/>
              <a:t> </a:t>
            </a:r>
            <a:r>
              <a:rPr lang="vi-VN"/>
              <a:t>môn, kéo dài từ dưới đường lược tới bờ hậu môn, nằm theo trục dọc của ống hậu</a:t>
            </a:r>
            <a:r>
              <a:rPr lang="en-US"/>
              <a:t> </a:t>
            </a:r>
            <a:r>
              <a:rPr lang="vi-VN"/>
              <a:t>môn. </a:t>
            </a:r>
            <a:endParaRPr lang="en-US"/>
          </a:p>
          <a:p>
            <a:pPr marL="548640" lvl="1" algn="just" fontAlgn="auto">
              <a:spcBef>
                <a:spcPts val="370"/>
              </a:spcBef>
              <a:spcAft>
                <a:spcPts val="0"/>
              </a:spcAft>
              <a:buFont typeface="Wingdings 2"/>
              <a:buChar char=""/>
              <a:defRPr/>
            </a:pPr>
            <a:r>
              <a:rPr lang="vi-VN"/>
              <a:t>ở đầu ngoài thương tổn loét, một búi trĩ (sentinel pile) hay một mảnh da thừa </a:t>
            </a:r>
            <a:endParaRPr lang="en-US"/>
          </a:p>
          <a:p>
            <a:pPr marL="548640" lvl="1" algn="just" fontAlgn="auto">
              <a:spcBef>
                <a:spcPts val="370"/>
              </a:spcBef>
              <a:spcAft>
                <a:spcPts val="0"/>
              </a:spcAft>
              <a:buFont typeface="Wingdings 2"/>
              <a:buChar char=""/>
              <a:defRPr/>
            </a:pPr>
            <a:r>
              <a:rPr lang="vi-VN"/>
              <a:t>ở đầu trong sát với đường lược một nhú phì đại</a:t>
            </a:r>
            <a:endParaRPr lang="en-US"/>
          </a:p>
        </p:txBody>
      </p:sp>
      <p:pic>
        <p:nvPicPr>
          <p:cNvPr id="13316" name="Picture 2"/>
          <p:cNvPicPr>
            <a:picLocks noGrp="1" noChangeAspect="1" noChangeArrowheads="1"/>
          </p:cNvPicPr>
          <p:nvPr>
            <p:ph sz="quarter" idx="2"/>
          </p:nvPr>
        </p:nvPicPr>
        <p:blipFill>
          <a:blip r:embed="rId2"/>
          <a:srcRect/>
          <a:stretch>
            <a:fillRect/>
          </a:stretch>
        </p:blipFill>
        <p:spPr>
          <a:xfrm>
            <a:off x="4267200" y="2286000"/>
            <a:ext cx="4876800" cy="2952750"/>
          </a:xfrm>
          <a:noFill/>
        </p:spPr>
      </p:pic>
    </p:spTree>
  </p:cSld>
  <p:clrMapOvr>
    <a:masterClrMapping/>
  </p:clrMapOvr>
  <p:transition spd="slow">
    <p:wedg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772400" cy="685800"/>
          </a:xfrm>
        </p:spPr>
        <p:txBody>
          <a:bodyPr>
            <a:normAutofit fontScale="90000"/>
            <a:scene3d>
              <a:camera prst="orthographicFront"/>
              <a:lightRig rig="soft" dir="t">
                <a:rot lat="0" lon="0" rev="16800000"/>
              </a:lightRig>
            </a:scene3d>
            <a:sp3d prstMaterial="softEdge">
              <a:bevelT w="38100" h="38100"/>
            </a:sp3d>
          </a:bodyPr>
          <a:lstStyle/>
          <a:p>
            <a:pPr fontAlgn="auto">
              <a:spcAft>
                <a:spcPts val="0"/>
              </a:spcAft>
              <a:defRPr/>
            </a:pPr>
            <a:r>
              <a:rPr lang="en-US"/>
              <a:t>PHÂN LOẠI</a:t>
            </a:r>
          </a:p>
        </p:txBody>
      </p:sp>
      <p:sp>
        <p:nvSpPr>
          <p:cNvPr id="14339" name="Content Placeholder 2"/>
          <p:cNvSpPr>
            <a:spLocks noGrp="1"/>
          </p:cNvSpPr>
          <p:nvPr>
            <p:ph sz="quarter" idx="1"/>
          </p:nvPr>
        </p:nvSpPr>
        <p:spPr>
          <a:xfrm>
            <a:off x="304800" y="5181600"/>
            <a:ext cx="8534400" cy="1447800"/>
          </a:xfrm>
        </p:spPr>
        <p:txBody>
          <a:bodyPr/>
          <a:lstStyle/>
          <a:p>
            <a:pPr marL="204788" indent="-204788">
              <a:lnSpc>
                <a:spcPct val="90000"/>
              </a:lnSpc>
            </a:pPr>
            <a:r>
              <a:rPr lang="vi-VN" sz="2400" b="1">
                <a:solidFill>
                  <a:srgbClr val="00B050"/>
                </a:solidFill>
              </a:rPr>
              <a:t>Nứt hậu môn cấp tính </a:t>
            </a:r>
            <a:br>
              <a:rPr lang="en-US" sz="2400" b="1"/>
            </a:br>
            <a:r>
              <a:rPr lang="vi-VN" sz="2400"/>
              <a:t>Là một vết loét rất nông, hình cái vợt mà đầu</a:t>
            </a:r>
            <a:r>
              <a:rPr lang="en-US" sz="2400"/>
              <a:t> </a:t>
            </a:r>
            <a:r>
              <a:rPr lang="vi-VN" sz="2400"/>
              <a:t>to nằm ở ngoài đầu nhỏ nằm phía trong, bờ thấp, đáy màu hồng, không thấy</a:t>
            </a:r>
            <a:r>
              <a:rPr lang="en-US" sz="2400"/>
              <a:t> </a:t>
            </a:r>
            <a:r>
              <a:rPr lang="vi-VN" sz="2400"/>
              <a:t>được các thớ ngang của CTT phía dưới. </a:t>
            </a:r>
            <a:endParaRPr lang="en-US" sz="2400"/>
          </a:p>
        </p:txBody>
      </p:sp>
      <p:pic>
        <p:nvPicPr>
          <p:cNvPr id="14340" name="Picture 3"/>
          <p:cNvPicPr>
            <a:picLocks noGrp="1" noChangeAspect="1" noChangeArrowheads="1"/>
          </p:cNvPicPr>
          <p:nvPr>
            <p:ph sz="quarter" idx="2"/>
          </p:nvPr>
        </p:nvPicPr>
        <p:blipFill>
          <a:blip r:embed="rId2"/>
          <a:srcRect/>
          <a:stretch>
            <a:fillRect/>
          </a:stretch>
        </p:blipFill>
        <p:spPr>
          <a:xfrm>
            <a:off x="1524000" y="914400"/>
            <a:ext cx="6345238" cy="4246563"/>
          </a:xfrm>
          <a:noFill/>
        </p:spPr>
      </p:pic>
    </p:spTree>
  </p:cSld>
  <p:clrMapOvr>
    <a:masterClrMapping/>
  </p:clrMapOvr>
  <p:transition spd="slow">
    <p:wedg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soft" dir="t">
                <a:rot lat="0" lon="0" rev="16800000"/>
              </a:lightRig>
            </a:scene3d>
            <a:sp3d prstMaterial="softEdge">
              <a:bevelT w="38100" h="38100"/>
            </a:sp3d>
          </a:bodyPr>
          <a:lstStyle/>
          <a:p>
            <a:pPr fontAlgn="auto">
              <a:spcAft>
                <a:spcPts val="0"/>
              </a:spcAft>
              <a:defRPr/>
            </a:pPr>
            <a:r>
              <a:rPr lang="en-US"/>
              <a:t>PHÂN LOẠI</a:t>
            </a:r>
          </a:p>
        </p:txBody>
      </p:sp>
      <p:sp>
        <p:nvSpPr>
          <p:cNvPr id="15363" name="Content Placeholder 2"/>
          <p:cNvSpPr>
            <a:spLocks noGrp="1"/>
          </p:cNvSpPr>
          <p:nvPr>
            <p:ph sz="quarter" idx="1"/>
          </p:nvPr>
        </p:nvSpPr>
        <p:spPr>
          <a:xfrm>
            <a:off x="228600" y="2514600"/>
            <a:ext cx="3810000" cy="2590800"/>
          </a:xfrm>
        </p:spPr>
        <p:txBody>
          <a:bodyPr/>
          <a:lstStyle/>
          <a:p>
            <a:pPr marL="204788" indent="-204788">
              <a:lnSpc>
                <a:spcPct val="90000"/>
              </a:lnSpc>
            </a:pPr>
            <a:r>
              <a:rPr lang="vi-VN" sz="2400" b="1">
                <a:solidFill>
                  <a:srgbClr val="00B050"/>
                </a:solidFill>
              </a:rPr>
              <a:t>Nứt hậu môn cấp tính </a:t>
            </a:r>
            <a:br>
              <a:rPr lang="en-US" sz="2400" b="1"/>
            </a:br>
            <a:endParaRPr lang="en-US" sz="2400" b="1"/>
          </a:p>
          <a:p>
            <a:pPr marL="204788" indent="-204788" algn="just">
              <a:lnSpc>
                <a:spcPct val="90000"/>
              </a:lnSpc>
              <a:buFont typeface="Wingdings 2" pitchFamily="18" charset="2"/>
              <a:buNone/>
            </a:pPr>
            <a:r>
              <a:rPr lang="en-US" sz="2400" b="1"/>
              <a:t>   </a:t>
            </a:r>
            <a:r>
              <a:rPr lang="vi-VN" sz="2400"/>
              <a:t>Giai đoạn cấp cường độ đau rất nhiều, đau khi đại tiện</a:t>
            </a:r>
            <a:r>
              <a:rPr lang="en-US" sz="2400"/>
              <a:t>. </a:t>
            </a:r>
            <a:r>
              <a:rPr lang="vi-VN" sz="2400"/>
              <a:t>Tuy nhiên thời gian đau ngắn, thường hết đau sau 10-1</a:t>
            </a:r>
            <a:r>
              <a:rPr lang="en-US" sz="2400"/>
              <a:t>5’</a:t>
            </a:r>
            <a:r>
              <a:rPr lang="en-US" sz="2400" baseline="-25000"/>
              <a:t>.</a:t>
            </a:r>
            <a:endParaRPr lang="vi-VN" sz="2400"/>
          </a:p>
        </p:txBody>
      </p:sp>
      <p:pic>
        <p:nvPicPr>
          <p:cNvPr id="15364" name="Picture 8" descr="D:\Hinh chuyen mon\hinh hau mon\hinh nut hau mon\nhm-vg my trang\P1020895.JPG"/>
          <p:cNvPicPr>
            <a:picLocks noGrp="1" noChangeAspect="1" noChangeArrowheads="1"/>
          </p:cNvPicPr>
          <p:nvPr>
            <p:ph sz="quarter" idx="2"/>
          </p:nvPr>
        </p:nvPicPr>
        <p:blipFill>
          <a:blip r:embed="rId2"/>
          <a:srcRect/>
          <a:stretch>
            <a:fillRect/>
          </a:stretch>
        </p:blipFill>
        <p:spPr>
          <a:xfrm>
            <a:off x="4495800" y="2438400"/>
            <a:ext cx="4187825" cy="3402013"/>
          </a:xfrm>
          <a:noFill/>
        </p:spPr>
      </p:pic>
    </p:spTree>
  </p:cSld>
  <p:clrMapOvr>
    <a:masterClrMapping/>
  </p:clrMapOvr>
  <p:transition spd="slow">
    <p:wedg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447800" y="869950"/>
            <a:ext cx="6324600" cy="685800"/>
          </a:xfrm>
        </p:spPr>
        <p:txBody>
          <a:bodyPr/>
          <a:lstStyle/>
          <a:p>
            <a:pPr algn="ctr" eaLnBrk="1" hangingPunct="1">
              <a:lnSpc>
                <a:spcPct val="140000"/>
              </a:lnSpc>
            </a:pPr>
            <a:r>
              <a:rPr lang="en-US" sz="3000">
                <a:solidFill>
                  <a:srgbClr val="CC3399"/>
                </a:solidFill>
                <a:latin typeface="VNI-Souvir" pitchFamily="2" charset="0"/>
              </a:rPr>
              <a:t>GIAÛI PHAÃU HAÄU MOÂN </a:t>
            </a:r>
            <a:r>
              <a:rPr lang="en-US" sz="2200">
                <a:solidFill>
                  <a:srgbClr val="CC3399"/>
                </a:solidFill>
                <a:latin typeface="VNI-Souvir" pitchFamily="2" charset="0"/>
              </a:rPr>
              <a:t>(3)</a:t>
            </a:r>
          </a:p>
        </p:txBody>
      </p:sp>
      <p:sp>
        <p:nvSpPr>
          <p:cNvPr id="6147" name="Rectangle 5"/>
          <p:cNvSpPr>
            <a:spLocks noChangeArrowheads="1"/>
          </p:cNvSpPr>
          <p:nvPr/>
        </p:nvSpPr>
        <p:spPr bwMode="auto">
          <a:xfrm>
            <a:off x="533400" y="1600200"/>
            <a:ext cx="8382000" cy="4889031"/>
          </a:xfrm>
          <a:prstGeom prst="rect">
            <a:avLst/>
          </a:prstGeom>
          <a:noFill/>
          <a:ln w="9525">
            <a:noFill/>
            <a:miter lim="800000"/>
            <a:headEnd/>
            <a:tailEnd/>
          </a:ln>
        </p:spPr>
        <p:txBody>
          <a:bodyPr>
            <a:spAutoFit/>
          </a:bodyPr>
          <a:lstStyle/>
          <a:p>
            <a:pPr algn="just">
              <a:tabLst>
                <a:tab pos="169863" algn="l"/>
                <a:tab pos="284163" algn="l"/>
                <a:tab pos="341313" algn="l"/>
                <a:tab pos="739775" algn="l"/>
              </a:tabLst>
            </a:pPr>
            <a:r>
              <a:rPr lang="en-US">
                <a:solidFill>
                  <a:srgbClr val="CC0099"/>
                </a:solidFill>
                <a:latin typeface="VNI-Helve" pitchFamily="2" charset="0"/>
              </a:rPr>
              <a:t>Cô thaét haäu moân </a:t>
            </a:r>
          </a:p>
          <a:p>
            <a:pPr algn="just" eaLnBrk="0" hangingPunct="0">
              <a:spcBef>
                <a:spcPct val="15000"/>
              </a:spcBef>
              <a:tabLst>
                <a:tab pos="169863" algn="l"/>
                <a:tab pos="284163" algn="l"/>
                <a:tab pos="341313" algn="l"/>
                <a:tab pos="739775" algn="l"/>
              </a:tabLst>
            </a:pPr>
            <a:r>
              <a:rPr kumimoji="1" lang="en-US" sz="1200">
                <a:solidFill>
                  <a:srgbClr val="000000"/>
                </a:solidFill>
                <a:latin typeface="VNI-Times" pitchFamily="2" charset="0"/>
                <a:cs typeface="Times New Roman" pitchFamily="18" charset="0"/>
              </a:rPr>
              <a:t>		</a:t>
            </a:r>
            <a:r>
              <a:rPr lang="en-US" sz="2200" i="1">
                <a:solidFill>
                  <a:srgbClr val="108494"/>
                </a:solidFill>
                <a:latin typeface="VNI-Helve" pitchFamily="2" charset="0"/>
              </a:rPr>
              <a:t>Cô thaét trong</a:t>
            </a:r>
            <a:r>
              <a:rPr lang="en-US" sz="2200">
                <a:solidFill>
                  <a:srgbClr val="0000CC"/>
                </a:solidFill>
                <a:latin typeface="VNI-Helve" pitchFamily="2" charset="0"/>
              </a:rPr>
              <a:t>		 </a:t>
            </a:r>
          </a:p>
          <a:p>
            <a:pPr marL="568325" lvl="1" indent="3175" algn="just" eaLnBrk="0" hangingPunct="0">
              <a:lnSpc>
                <a:spcPct val="80000"/>
              </a:lnSpc>
              <a:spcBef>
                <a:spcPct val="25000"/>
              </a:spcBef>
              <a:buClr>
                <a:srgbClr val="0000CC"/>
              </a:buClr>
              <a:buSzPct val="60000"/>
              <a:buFont typeface="Wingdings" pitchFamily="2" charset="2"/>
              <a:buChar char="l"/>
              <a:tabLst>
                <a:tab pos="169863" algn="l"/>
                <a:tab pos="284163" algn="l"/>
                <a:tab pos="341313" algn="l"/>
                <a:tab pos="739775" algn="l"/>
              </a:tabLst>
            </a:pPr>
            <a:r>
              <a:rPr lang="en-US" sz="2200">
                <a:solidFill>
                  <a:srgbClr val="0000CC"/>
                </a:solidFill>
                <a:latin typeface="VNI-Helve" pitchFamily="2" charset="0"/>
              </a:rPr>
              <a:t>	Laø phaàn thaáp nhaát cuûa cô voøng thaønh ruoät</a:t>
            </a:r>
          </a:p>
          <a:p>
            <a:pPr marL="568325" lvl="1" indent="3175" algn="just" eaLnBrk="0" hangingPunct="0">
              <a:lnSpc>
                <a:spcPct val="80000"/>
              </a:lnSpc>
              <a:spcBef>
                <a:spcPct val="25000"/>
              </a:spcBef>
              <a:buClr>
                <a:srgbClr val="0000CC"/>
              </a:buClr>
              <a:buSzPct val="60000"/>
              <a:buFont typeface="Wingdings" pitchFamily="2" charset="2"/>
              <a:buChar char="l"/>
              <a:tabLst>
                <a:tab pos="169863" algn="l"/>
                <a:tab pos="284163" algn="l"/>
                <a:tab pos="341313" algn="l"/>
                <a:tab pos="739775" algn="l"/>
              </a:tabLst>
            </a:pPr>
            <a:r>
              <a:rPr lang="en-US" sz="2200">
                <a:solidFill>
                  <a:srgbClr val="0000CC"/>
                </a:solidFill>
                <a:latin typeface="VNI-Helve" pitchFamily="2" charset="0"/>
              </a:rPr>
              <a:t>	Thuoäc heä cô trôn</a:t>
            </a:r>
          </a:p>
          <a:p>
            <a:pPr algn="just" eaLnBrk="0" hangingPunct="0">
              <a:spcBef>
                <a:spcPct val="40000"/>
              </a:spcBef>
              <a:tabLst>
                <a:tab pos="169863" algn="l"/>
                <a:tab pos="284163" algn="l"/>
                <a:tab pos="341313" algn="l"/>
                <a:tab pos="739775" algn="l"/>
              </a:tabLst>
            </a:pPr>
            <a:r>
              <a:rPr lang="en-US" sz="2200">
                <a:solidFill>
                  <a:srgbClr val="0000CC"/>
                </a:solidFill>
                <a:latin typeface="VNI-Helve" pitchFamily="2" charset="0"/>
              </a:rPr>
              <a:t>		</a:t>
            </a:r>
            <a:r>
              <a:rPr lang="en-US" sz="2200" i="1">
                <a:solidFill>
                  <a:srgbClr val="108494"/>
                </a:solidFill>
                <a:latin typeface="VNI-Helve" pitchFamily="2" charset="0"/>
              </a:rPr>
              <a:t>Cô thaét ngoaøi</a:t>
            </a:r>
          </a:p>
          <a:p>
            <a:pPr marL="568325" lvl="1" indent="3175" algn="just" eaLnBrk="0" hangingPunct="0">
              <a:lnSpc>
                <a:spcPct val="120000"/>
              </a:lnSpc>
              <a:buSzPct val="60000"/>
              <a:buFont typeface="Wingdings" pitchFamily="2" charset="2"/>
              <a:buChar char="l"/>
              <a:tabLst>
                <a:tab pos="169863" algn="l"/>
                <a:tab pos="284163" algn="l"/>
                <a:tab pos="341313" algn="l"/>
                <a:tab pos="739775" algn="l"/>
              </a:tabLst>
            </a:pPr>
            <a:r>
              <a:rPr lang="en-US" sz="2200">
                <a:solidFill>
                  <a:srgbClr val="0000CC"/>
                </a:solidFill>
                <a:latin typeface="VNI-Helve" pitchFamily="2" charset="0"/>
              </a:rPr>
              <a:t>	Laø cô rieâng, coù 3 boù (döôùi da, noâng, saâu) </a:t>
            </a:r>
          </a:p>
          <a:p>
            <a:pPr marL="568325" lvl="1" indent="3175" algn="just" eaLnBrk="0" hangingPunct="0">
              <a:lnSpc>
                <a:spcPct val="110000"/>
              </a:lnSpc>
              <a:buSzPct val="60000"/>
              <a:buFont typeface="Wingdings" pitchFamily="2" charset="2"/>
              <a:buChar char="l"/>
              <a:tabLst>
                <a:tab pos="169863" algn="l"/>
                <a:tab pos="284163" algn="l"/>
                <a:tab pos="341313" algn="l"/>
                <a:tab pos="739775" algn="l"/>
              </a:tabLst>
            </a:pPr>
            <a:r>
              <a:rPr lang="en-US" sz="2200">
                <a:solidFill>
                  <a:srgbClr val="0000CC"/>
                </a:solidFill>
                <a:latin typeface="VNI-Helve" pitchFamily="2" charset="0"/>
              </a:rPr>
              <a:t>	Thuoäc heä cô vaân</a:t>
            </a:r>
          </a:p>
          <a:p>
            <a:pPr algn="just" eaLnBrk="0" hangingPunct="0">
              <a:spcBef>
                <a:spcPct val="40000"/>
              </a:spcBef>
              <a:tabLst>
                <a:tab pos="169863" algn="l"/>
                <a:tab pos="284163" algn="l"/>
                <a:tab pos="341313" algn="l"/>
                <a:tab pos="739775" algn="l"/>
              </a:tabLst>
            </a:pPr>
            <a:r>
              <a:rPr lang="en-US">
                <a:solidFill>
                  <a:srgbClr val="CC0099"/>
                </a:solidFill>
                <a:latin typeface="VNI-Helve" pitchFamily="2" charset="0"/>
              </a:rPr>
              <a:t>Cô doïc keát hôïp</a:t>
            </a:r>
            <a:r>
              <a:rPr lang="en-US" b="1">
                <a:solidFill>
                  <a:srgbClr val="CC0099"/>
                </a:solidFill>
                <a:latin typeface="VNI-Helve" pitchFamily="2" charset="0"/>
              </a:rPr>
              <a:t>	</a:t>
            </a:r>
          </a:p>
          <a:p>
            <a:pPr marL="568325" lvl="1" indent="3175" algn="just" eaLnBrk="0" hangingPunct="0">
              <a:lnSpc>
                <a:spcPct val="120000"/>
              </a:lnSpc>
              <a:buClr>
                <a:srgbClr val="0000CC"/>
              </a:buClr>
              <a:buSzPct val="60000"/>
              <a:buFont typeface="Wingdings" pitchFamily="2" charset="2"/>
              <a:buChar char="l"/>
              <a:tabLst>
                <a:tab pos="169863" algn="l"/>
                <a:tab pos="284163" algn="l"/>
                <a:tab pos="341313" algn="l"/>
                <a:tab pos="739775" algn="l"/>
              </a:tabLst>
            </a:pPr>
            <a:r>
              <a:rPr lang="en-US" sz="2200">
                <a:solidFill>
                  <a:srgbClr val="0000CC"/>
                </a:solidFill>
                <a:latin typeface="VNI-Helve" pitchFamily="2" charset="0"/>
              </a:rPr>
              <a:t>	Laø phaàn thaáp cuûa cô doïc thaønh ruoät</a:t>
            </a:r>
          </a:p>
          <a:p>
            <a:pPr marL="568325" lvl="1" indent="3175" algn="just" eaLnBrk="0" hangingPunct="0">
              <a:lnSpc>
                <a:spcPct val="120000"/>
              </a:lnSpc>
              <a:buClr>
                <a:srgbClr val="0000CC"/>
              </a:buClr>
              <a:buSzPct val="60000"/>
              <a:buFont typeface="Wingdings" pitchFamily="2" charset="2"/>
              <a:buChar char="l"/>
              <a:tabLst>
                <a:tab pos="169863" algn="l"/>
                <a:tab pos="284163" algn="l"/>
                <a:tab pos="341313" algn="l"/>
                <a:tab pos="739775" algn="l"/>
              </a:tabLst>
            </a:pPr>
            <a:r>
              <a:rPr lang="en-US" sz="2200">
                <a:solidFill>
                  <a:srgbClr val="0000CC"/>
                </a:solidFill>
                <a:latin typeface="VNI-Helve" pitchFamily="2" charset="0"/>
              </a:rPr>
              <a:t>	Naèm giöõa cô thaét trong vaø cô thaét ngoaøi</a:t>
            </a:r>
          </a:p>
          <a:p>
            <a:pPr marL="568325" lvl="1" indent="3175" eaLnBrk="0" hangingPunct="0">
              <a:lnSpc>
                <a:spcPct val="120000"/>
              </a:lnSpc>
              <a:buClr>
                <a:srgbClr val="0000CC"/>
              </a:buClr>
              <a:buSzPct val="60000"/>
              <a:buFont typeface="Wingdings" pitchFamily="2" charset="2"/>
              <a:buChar char="l"/>
              <a:tabLst>
                <a:tab pos="169863" algn="l"/>
                <a:tab pos="284163" algn="l"/>
                <a:tab pos="341313" algn="l"/>
                <a:tab pos="739775" algn="l"/>
              </a:tabLst>
            </a:pPr>
            <a:r>
              <a:rPr lang="en-US" sz="2200">
                <a:solidFill>
                  <a:srgbClr val="0000CC"/>
                </a:solidFill>
                <a:latin typeface="VNI-Helve" pitchFamily="2" charset="0"/>
              </a:rPr>
              <a:t>	Moät soá sôïi xuyeân qua cô thaét trong taïo daây chaèng Parks</a:t>
            </a:r>
          </a:p>
          <a:p>
            <a:pPr marL="568325" lvl="1" indent="3175" eaLnBrk="0" hangingPunct="0">
              <a:tabLst>
                <a:tab pos="169863" algn="l"/>
                <a:tab pos="284163" algn="l"/>
                <a:tab pos="341313" algn="l"/>
                <a:tab pos="739775" algn="l"/>
              </a:tabLst>
            </a:pPr>
            <a:endParaRPr lang="en-US" sz="2200">
              <a:solidFill>
                <a:srgbClr val="0000CC"/>
              </a:solidFill>
              <a:latin typeface="VNI-Helve" pitchFamily="2" charset="0"/>
            </a:endParaRPr>
          </a:p>
        </p:txBody>
      </p:sp>
    </p:spTree>
  </p:cSld>
  <p:clrMapOvr>
    <a:masterClrMapping/>
  </p:clrMapOvr>
  <p:transition>
    <p:zoom dir="in"/>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772400" cy="1143000"/>
          </a:xfrm>
        </p:spPr>
        <p:txBody>
          <a:bodyPr>
            <a:normAutofit/>
            <a:scene3d>
              <a:camera prst="orthographicFront"/>
              <a:lightRig rig="soft" dir="t">
                <a:rot lat="0" lon="0" rev="16800000"/>
              </a:lightRig>
            </a:scene3d>
            <a:sp3d prstMaterial="softEdge">
              <a:bevelT w="38100" h="38100"/>
            </a:sp3d>
          </a:bodyPr>
          <a:lstStyle/>
          <a:p>
            <a:pPr fontAlgn="auto">
              <a:spcAft>
                <a:spcPts val="0"/>
              </a:spcAft>
              <a:defRPr/>
            </a:pPr>
            <a:r>
              <a:rPr lang="en-US"/>
              <a:t>PHÂN LOẠI</a:t>
            </a:r>
          </a:p>
        </p:txBody>
      </p:sp>
      <p:sp>
        <p:nvSpPr>
          <p:cNvPr id="16387" name="Content Placeholder 2"/>
          <p:cNvSpPr>
            <a:spLocks noGrp="1"/>
          </p:cNvSpPr>
          <p:nvPr>
            <p:ph sz="quarter" idx="1"/>
          </p:nvPr>
        </p:nvSpPr>
        <p:spPr>
          <a:xfrm>
            <a:off x="0" y="1447800"/>
            <a:ext cx="4359275" cy="4724400"/>
          </a:xfrm>
        </p:spPr>
        <p:txBody>
          <a:bodyPr/>
          <a:lstStyle/>
          <a:p>
            <a:pPr marL="231775" indent="-231775">
              <a:lnSpc>
                <a:spcPct val="90000"/>
              </a:lnSpc>
            </a:pPr>
            <a:r>
              <a:rPr lang="en-US" b="1">
                <a:solidFill>
                  <a:srgbClr val="00B050"/>
                </a:solidFill>
              </a:rPr>
              <a:t>NHM mạn tính. </a:t>
            </a:r>
          </a:p>
          <a:p>
            <a:pPr marL="231775" indent="-231775" algn="just">
              <a:lnSpc>
                <a:spcPct val="90000"/>
              </a:lnSpc>
              <a:buFont typeface="Wingdings 2" pitchFamily="18" charset="2"/>
              <a:buNone/>
            </a:pPr>
            <a:br>
              <a:rPr lang="en-US" b="1"/>
            </a:br>
            <a:r>
              <a:rPr lang="en-US"/>
              <a:t>NHM cấp tính không lành sau 6 tuần sẽ chuyển thành nứt mạn </a:t>
            </a:r>
            <a:r>
              <a:rPr lang="vi-VN"/>
              <a:t>tính.</a:t>
            </a:r>
            <a:endParaRPr lang="en-US"/>
          </a:p>
          <a:p>
            <a:pPr marL="231775" indent="-231775" algn="just">
              <a:lnSpc>
                <a:spcPct val="90000"/>
              </a:lnSpc>
              <a:buFont typeface="Wingdings 2" pitchFamily="18" charset="2"/>
              <a:buNone/>
            </a:pPr>
            <a:r>
              <a:rPr lang="vi-VN"/>
              <a:t> </a:t>
            </a:r>
            <a:br>
              <a:rPr lang="en-US"/>
            </a:br>
            <a:r>
              <a:rPr lang="vi-VN"/>
              <a:t>Về hình thái, NHM mạn tính là một vết loét rộng và sâu hơn, bờ nổi cao,</a:t>
            </a:r>
            <a:r>
              <a:rPr lang="en-US"/>
              <a:t> </a:t>
            </a:r>
            <a:r>
              <a:rPr lang="vi-VN"/>
              <a:t>cứng , đáy màu trắng. </a:t>
            </a:r>
            <a:endParaRPr lang="en-US"/>
          </a:p>
        </p:txBody>
      </p:sp>
      <p:pic>
        <p:nvPicPr>
          <p:cNvPr id="16388" name="Picture 8" descr="D:\Hinh chuyen mon\hinh hau mon\hinh nut hau mon\nhm-thanh hoang\P1020746.JPG"/>
          <p:cNvPicPr>
            <a:picLocks noGrp="1" noChangeAspect="1" noChangeArrowheads="1"/>
          </p:cNvPicPr>
          <p:nvPr>
            <p:ph sz="quarter" idx="2"/>
          </p:nvPr>
        </p:nvPicPr>
        <p:blipFill>
          <a:blip r:embed="rId3"/>
          <a:srcRect/>
          <a:stretch>
            <a:fillRect/>
          </a:stretch>
        </p:blipFill>
        <p:spPr>
          <a:xfrm>
            <a:off x="4572000" y="1752600"/>
            <a:ext cx="4368800" cy="3276600"/>
          </a:xfrm>
          <a:noFill/>
        </p:spPr>
      </p:pic>
    </p:spTree>
  </p:cSld>
  <p:clrMapOvr>
    <a:masterClrMapping/>
  </p:clrMapOvr>
  <p:transition spd="slow">
    <p:wedg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Bv DHYD 2007"/>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1156725" y="393200"/>
            <a:ext cx="7772400" cy="1143000"/>
          </a:xfrm>
        </p:spPr>
        <p:txBody>
          <a:bodyPr>
            <a:normAutofit/>
            <a:scene3d>
              <a:camera prst="orthographicFront"/>
              <a:lightRig rig="soft" dir="t">
                <a:rot lat="0" lon="0" rev="16800000"/>
              </a:lightRig>
            </a:scene3d>
            <a:sp3d prstMaterial="softEdge">
              <a:bevelT w="38100" h="38100"/>
            </a:sp3d>
          </a:bodyPr>
          <a:lstStyle/>
          <a:p>
            <a:pPr fontAlgn="auto">
              <a:spcAft>
                <a:spcPts val="0"/>
              </a:spcAft>
              <a:defRPr/>
            </a:pPr>
            <a:r>
              <a:rPr lang="en-US"/>
              <a:t>CHẨN ĐOÁN </a:t>
            </a:r>
          </a:p>
        </p:txBody>
      </p:sp>
      <p:sp>
        <p:nvSpPr>
          <p:cNvPr id="5" name="Content Placeholder 4"/>
          <p:cNvSpPr>
            <a:spLocks noGrp="1"/>
          </p:cNvSpPr>
          <p:nvPr>
            <p:ph sz="quarter" idx="1"/>
          </p:nvPr>
        </p:nvSpPr>
        <p:spPr>
          <a:xfrm>
            <a:off x="914400" y="1752600"/>
            <a:ext cx="7772400" cy="4572000"/>
          </a:xfrm>
        </p:spPr>
        <p:txBody>
          <a:bodyPr>
            <a:noAutofit/>
          </a:bodyPr>
          <a:lstStyle/>
          <a:p>
            <a:pPr marL="274320" indent="-274320" fontAlgn="auto">
              <a:lnSpc>
                <a:spcPct val="134000"/>
              </a:lnSpc>
              <a:spcBef>
                <a:spcPts val="580"/>
              </a:spcBef>
              <a:spcAft>
                <a:spcPts val="0"/>
              </a:spcAft>
              <a:buFont typeface="Wingdings 2" pitchFamily="18" charset="2"/>
              <a:buNone/>
              <a:defRPr/>
            </a:pPr>
            <a:r>
              <a:rPr lang="vi-VN" sz="2800"/>
              <a:t>Chẩn đoán NHM </a:t>
            </a:r>
            <a:r>
              <a:rPr lang="en-US" sz="2800"/>
              <a:t>dựa vào:</a:t>
            </a:r>
            <a:endParaRPr lang="vi-VN" sz="2800"/>
          </a:p>
          <a:p>
            <a:pPr marL="274320" indent="-274320" fontAlgn="auto">
              <a:lnSpc>
                <a:spcPct val="134000"/>
              </a:lnSpc>
              <a:spcBef>
                <a:spcPts val="580"/>
              </a:spcBef>
              <a:spcAft>
                <a:spcPts val="0"/>
              </a:spcAft>
              <a:buFont typeface="Wingdings 2" pitchFamily="18" charset="2"/>
              <a:buNone/>
              <a:defRPr/>
            </a:pPr>
            <a:r>
              <a:rPr lang="en-US" sz="2800"/>
              <a:t>•</a:t>
            </a:r>
            <a:r>
              <a:rPr lang="vi-VN" sz="2800"/>
              <a:t> </a:t>
            </a:r>
            <a:r>
              <a:rPr lang="vi-VN" sz="2800">
                <a:solidFill>
                  <a:srgbClr val="FF0000"/>
                </a:solidFill>
              </a:rPr>
              <a:t>Triệu chứng cơ năng:</a:t>
            </a:r>
            <a:r>
              <a:rPr lang="vi-VN" sz="2800"/>
              <a:t> </a:t>
            </a:r>
            <a:endParaRPr lang="en-US" sz="2800"/>
          </a:p>
          <a:p>
            <a:pPr marL="274320" indent="-274320" fontAlgn="auto">
              <a:lnSpc>
                <a:spcPct val="134000"/>
              </a:lnSpc>
              <a:spcBef>
                <a:spcPts val="580"/>
              </a:spcBef>
              <a:spcAft>
                <a:spcPts val="0"/>
              </a:spcAft>
              <a:buFont typeface="Wingdings 2" pitchFamily="18" charset="2"/>
              <a:buNone/>
              <a:defRPr/>
            </a:pPr>
            <a:r>
              <a:rPr lang="en-US" sz="2800"/>
              <a:t>	Đ</a:t>
            </a:r>
            <a:r>
              <a:rPr lang="vi-VN" sz="2800"/>
              <a:t>au rất nhiều khi đại tiện, lúc phân đi qua hậu</a:t>
            </a:r>
            <a:r>
              <a:rPr lang="en-US" sz="2800"/>
              <a:t> môn nhất là phân cứng, tiêu ra máu.</a:t>
            </a:r>
          </a:p>
          <a:p>
            <a:pPr marL="274320" indent="-274320" fontAlgn="auto">
              <a:lnSpc>
                <a:spcPct val="134000"/>
              </a:lnSpc>
              <a:spcBef>
                <a:spcPts val="580"/>
              </a:spcBef>
              <a:spcAft>
                <a:spcPts val="0"/>
              </a:spcAft>
              <a:buFont typeface="Wingdings 2" pitchFamily="18" charset="2"/>
              <a:buNone/>
              <a:defRPr/>
            </a:pPr>
            <a:r>
              <a:rPr lang="en-US" sz="2800"/>
              <a:t> </a:t>
            </a:r>
          </a:p>
          <a:p>
            <a:pPr marL="274320" indent="-274320" fontAlgn="auto">
              <a:lnSpc>
                <a:spcPct val="134000"/>
              </a:lnSpc>
              <a:spcBef>
                <a:spcPts val="580"/>
              </a:spcBef>
              <a:spcAft>
                <a:spcPts val="0"/>
              </a:spcAft>
              <a:buFont typeface="Wingdings 2" pitchFamily="18" charset="2"/>
              <a:buNone/>
              <a:defRPr/>
            </a:pPr>
            <a:r>
              <a:rPr lang="en-US" sz="2800"/>
              <a:t>• </a:t>
            </a:r>
            <a:r>
              <a:rPr lang="en-US" sz="2800">
                <a:solidFill>
                  <a:srgbClr val="FF0000"/>
                </a:solidFill>
              </a:rPr>
              <a:t>Khám hậu môn:</a:t>
            </a:r>
          </a:p>
          <a:p>
            <a:pPr marL="274320" indent="-274320" fontAlgn="auto">
              <a:lnSpc>
                <a:spcPct val="134000"/>
              </a:lnSpc>
              <a:spcBef>
                <a:spcPts val="580"/>
              </a:spcBef>
              <a:spcAft>
                <a:spcPts val="0"/>
              </a:spcAft>
              <a:buFont typeface="Wingdings 2" pitchFamily="18" charset="2"/>
              <a:buNone/>
              <a:defRPr/>
            </a:pPr>
            <a:r>
              <a:rPr lang="en-US" sz="2800"/>
              <a:t>	Dựa vào đặc điểm của vết nứt</a:t>
            </a:r>
          </a:p>
        </p:txBody>
      </p:sp>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Bv DHYD 2007"/>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1156725" y="393200"/>
            <a:ext cx="7772400" cy="1143000"/>
          </a:xfrm>
        </p:spPr>
        <p:txBody>
          <a:bodyPr>
            <a:normAutofit/>
            <a:scene3d>
              <a:camera prst="orthographicFront"/>
              <a:lightRig rig="soft" dir="t">
                <a:rot lat="0" lon="0" rev="16800000"/>
              </a:lightRig>
            </a:scene3d>
            <a:sp3d prstMaterial="softEdge">
              <a:bevelT w="38100" h="38100"/>
            </a:sp3d>
          </a:bodyPr>
          <a:lstStyle/>
          <a:p>
            <a:pPr fontAlgn="auto">
              <a:spcAft>
                <a:spcPts val="0"/>
              </a:spcAft>
              <a:defRPr/>
            </a:pPr>
            <a:r>
              <a:rPr lang="en-US"/>
              <a:t>CHẨN ĐOÁN </a:t>
            </a:r>
          </a:p>
        </p:txBody>
      </p:sp>
      <p:sp>
        <p:nvSpPr>
          <p:cNvPr id="5" name="Content Placeholder 4"/>
          <p:cNvSpPr>
            <a:spLocks noGrp="1"/>
          </p:cNvSpPr>
          <p:nvPr>
            <p:ph sz="quarter" idx="1"/>
          </p:nvPr>
        </p:nvSpPr>
        <p:spPr>
          <a:xfrm>
            <a:off x="914400" y="1752600"/>
            <a:ext cx="7772400" cy="4572000"/>
          </a:xfrm>
        </p:spPr>
        <p:txBody>
          <a:bodyPr>
            <a:noAutofit/>
          </a:bodyPr>
          <a:lstStyle/>
          <a:p>
            <a:pPr marL="274320" indent="-274320" fontAlgn="auto">
              <a:lnSpc>
                <a:spcPct val="134000"/>
              </a:lnSpc>
              <a:spcBef>
                <a:spcPts val="580"/>
              </a:spcBef>
              <a:spcAft>
                <a:spcPts val="0"/>
              </a:spcAft>
              <a:buFont typeface="Wingdings 2" pitchFamily="18" charset="2"/>
              <a:buNone/>
              <a:defRPr/>
            </a:pPr>
            <a:r>
              <a:rPr lang="vi-VN" sz="2800"/>
              <a:t>Chẩn đoán NHM </a:t>
            </a:r>
            <a:r>
              <a:rPr lang="en-US" sz="2800"/>
              <a:t>dựa vào:</a:t>
            </a:r>
          </a:p>
          <a:p>
            <a:pPr marL="274320" indent="-274320" fontAlgn="auto">
              <a:lnSpc>
                <a:spcPct val="134000"/>
              </a:lnSpc>
              <a:spcBef>
                <a:spcPts val="580"/>
              </a:spcBef>
              <a:spcAft>
                <a:spcPts val="0"/>
              </a:spcAft>
              <a:buFont typeface="Wingdings 2" pitchFamily="18" charset="2"/>
              <a:buNone/>
              <a:defRPr/>
            </a:pPr>
            <a:r>
              <a:rPr lang="en-US" sz="2800"/>
              <a:t>• </a:t>
            </a:r>
            <a:r>
              <a:rPr lang="en-US" sz="2800">
                <a:solidFill>
                  <a:srgbClr val="FF0000"/>
                </a:solidFill>
              </a:rPr>
              <a:t>Cận lâm sàng:</a:t>
            </a:r>
          </a:p>
          <a:p>
            <a:pPr marL="274320" indent="-274320" fontAlgn="auto">
              <a:lnSpc>
                <a:spcPct val="134000"/>
              </a:lnSpc>
              <a:spcBef>
                <a:spcPts val="580"/>
              </a:spcBef>
              <a:spcAft>
                <a:spcPts val="0"/>
              </a:spcAft>
              <a:buFont typeface="Wingdings 2" pitchFamily="18" charset="2"/>
              <a:buNone/>
              <a:defRPr/>
            </a:pPr>
            <a:r>
              <a:rPr lang="en-US" sz="2800"/>
              <a:t>	- Siêu âm qua lòng trực tràng.</a:t>
            </a:r>
          </a:p>
          <a:p>
            <a:pPr marL="274320" indent="-274320" fontAlgn="auto">
              <a:lnSpc>
                <a:spcPct val="134000"/>
              </a:lnSpc>
              <a:spcBef>
                <a:spcPts val="580"/>
              </a:spcBef>
              <a:spcAft>
                <a:spcPts val="0"/>
              </a:spcAft>
              <a:buFont typeface="Wingdings 2" pitchFamily="18" charset="2"/>
              <a:buNone/>
              <a:defRPr/>
            </a:pPr>
            <a:r>
              <a:rPr lang="en-US" sz="2800"/>
              <a:t>	</a:t>
            </a:r>
            <a:r>
              <a:rPr lang="vi-VN" sz="2800"/>
              <a:t>- Đo điện cơ cơ thắt hậu môn</a:t>
            </a:r>
          </a:p>
          <a:p>
            <a:pPr marL="274320" indent="-274320" fontAlgn="auto">
              <a:lnSpc>
                <a:spcPct val="134000"/>
              </a:lnSpc>
              <a:spcBef>
                <a:spcPts val="580"/>
              </a:spcBef>
              <a:spcAft>
                <a:spcPts val="0"/>
              </a:spcAft>
              <a:buFont typeface="Wingdings 2" pitchFamily="18" charset="2"/>
              <a:buNone/>
              <a:defRPr/>
            </a:pPr>
            <a:r>
              <a:rPr lang="en-US" sz="2800"/>
              <a:t>	</a:t>
            </a:r>
            <a:r>
              <a:rPr lang="vi-VN" sz="2800"/>
              <a:t>-</a:t>
            </a:r>
            <a:r>
              <a:rPr lang="en-US" sz="2800"/>
              <a:t> </a:t>
            </a:r>
            <a:r>
              <a:rPr lang="vi-VN" sz="2800"/>
              <a:t>Đo áp lực hậu môn </a:t>
            </a:r>
          </a:p>
        </p:txBody>
      </p:sp>
    </p:spTree>
    <p:extLst>
      <p:ext uri="{BB962C8B-B14F-4D97-AF65-F5344CB8AC3E}">
        <p14:creationId xmlns:p14="http://schemas.microsoft.com/office/powerpoint/2010/main" val="2912743285"/>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Bv DHYD 2007"/>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1080830" y="5883"/>
            <a:ext cx="7772400" cy="1143000"/>
          </a:xfrm>
        </p:spPr>
        <p:txBody>
          <a:bodyPr>
            <a:normAutofit/>
            <a:scene3d>
              <a:camera prst="orthographicFront"/>
              <a:lightRig rig="soft" dir="t">
                <a:rot lat="0" lon="0" rev="16800000"/>
              </a:lightRig>
            </a:scene3d>
            <a:sp3d prstMaterial="softEdge">
              <a:bevelT w="38100" h="38100"/>
            </a:sp3d>
          </a:bodyPr>
          <a:lstStyle/>
          <a:p>
            <a:pPr fontAlgn="auto">
              <a:spcAft>
                <a:spcPts val="0"/>
              </a:spcAft>
              <a:defRPr/>
            </a:pPr>
            <a:r>
              <a:rPr lang="en-US"/>
              <a:t>ĐIỀU TRỊ </a:t>
            </a:r>
          </a:p>
        </p:txBody>
      </p:sp>
      <p:sp>
        <p:nvSpPr>
          <p:cNvPr id="18436" name="Content Placeholder 2"/>
          <p:cNvSpPr>
            <a:spLocks noGrp="1"/>
          </p:cNvSpPr>
          <p:nvPr>
            <p:ph sz="quarter" idx="1"/>
          </p:nvPr>
        </p:nvSpPr>
        <p:spPr>
          <a:xfrm>
            <a:off x="1004935" y="1152150"/>
            <a:ext cx="7772400" cy="4114800"/>
          </a:xfrm>
        </p:spPr>
        <p:txBody>
          <a:bodyPr/>
          <a:lstStyle/>
          <a:p>
            <a:pPr>
              <a:lnSpc>
                <a:spcPct val="90000"/>
              </a:lnSpc>
            </a:pPr>
            <a:r>
              <a:rPr lang="en-US" b="1">
                <a:solidFill>
                  <a:srgbClr val="00B050"/>
                </a:solidFill>
              </a:rPr>
              <a:t>Nội khoa</a:t>
            </a:r>
          </a:p>
          <a:p>
            <a:pPr algn="just">
              <a:lnSpc>
                <a:spcPct val="90000"/>
              </a:lnSpc>
              <a:buFont typeface="Wingdings 2" pitchFamily="18" charset="2"/>
              <a:buNone/>
            </a:pPr>
            <a:r>
              <a:rPr lang="en-US"/>
              <a:t>	</a:t>
            </a:r>
            <a:r>
              <a:rPr lang="vi-VN"/>
              <a:t>Bao gồm những phương pháp như dùng thuốc uống, thuốc tại chỗ, tiêm tại</a:t>
            </a:r>
            <a:r>
              <a:rPr lang="en-US"/>
              <a:t> </a:t>
            </a:r>
            <a:r>
              <a:rPr lang="vi-VN"/>
              <a:t>chỗ.</a:t>
            </a:r>
            <a:endParaRPr lang="en-US"/>
          </a:p>
          <a:p>
            <a:pPr algn="just">
              <a:lnSpc>
                <a:spcPct val="90000"/>
              </a:lnSpc>
              <a:buFont typeface="Wingdings 2" pitchFamily="18" charset="2"/>
              <a:buNone/>
            </a:pPr>
            <a:br>
              <a:rPr lang="en-US"/>
            </a:br>
            <a:r>
              <a:rPr lang="vi-VN"/>
              <a:t>Gần 80- 90% NHM cấp tính khỏi bệnh khi điều trị bảo tồn. Nhưng với NHM mạn tính tỉ lệ n</a:t>
            </a:r>
            <a:r>
              <a:rPr lang="en-US"/>
              <a:t>à</a:t>
            </a:r>
            <a:r>
              <a:rPr lang="vi-VN"/>
              <a:t>y chỉ l</a:t>
            </a:r>
            <a:r>
              <a:rPr lang="en-US"/>
              <a:t>à </a:t>
            </a:r>
            <a:r>
              <a:rPr lang="vi-VN"/>
              <a:t>40%</a:t>
            </a:r>
            <a:r>
              <a:rPr lang="en-US"/>
              <a:t>.</a:t>
            </a:r>
          </a:p>
          <a:p>
            <a:pPr algn="just">
              <a:lnSpc>
                <a:spcPct val="90000"/>
              </a:lnSpc>
              <a:buFont typeface="Wingdings 2" pitchFamily="18" charset="2"/>
              <a:buNone/>
            </a:pPr>
            <a:r>
              <a:rPr lang="en-US" b="1"/>
              <a:t>	- </a:t>
            </a:r>
            <a:r>
              <a:rPr lang="en-US"/>
              <a:t>Ngâm nước ấm</a:t>
            </a:r>
          </a:p>
          <a:p>
            <a:pPr algn="just">
              <a:lnSpc>
                <a:spcPct val="90000"/>
              </a:lnSpc>
              <a:buFont typeface="Wingdings 2" pitchFamily="18" charset="2"/>
              <a:buNone/>
            </a:pPr>
            <a:r>
              <a:rPr lang="en-US"/>
              <a:t>	- Chống táo bón</a:t>
            </a:r>
          </a:p>
          <a:p>
            <a:pPr algn="just">
              <a:lnSpc>
                <a:spcPct val="90000"/>
              </a:lnSpc>
              <a:buFont typeface="Wingdings 2" pitchFamily="18" charset="2"/>
              <a:buNone/>
            </a:pPr>
            <a:r>
              <a:rPr lang="en-US"/>
              <a:t>	- Kháng viêm, giảm đau</a:t>
            </a:r>
          </a:p>
          <a:p>
            <a:pPr algn="just">
              <a:lnSpc>
                <a:spcPct val="90000"/>
              </a:lnSpc>
              <a:buFont typeface="Wingdings 2" pitchFamily="18" charset="2"/>
              <a:buNone/>
            </a:pPr>
            <a:r>
              <a:rPr lang="en-US"/>
              <a:t>	- Thuốc làm dãn cơ thắt trong…</a:t>
            </a:r>
          </a:p>
          <a:p>
            <a:pPr algn="just">
              <a:lnSpc>
                <a:spcPct val="90000"/>
              </a:lnSpc>
              <a:buFont typeface="Wingdings 2" pitchFamily="18" charset="2"/>
              <a:buNone/>
            </a:pPr>
            <a:endParaRPr lang="en-US" b="1"/>
          </a:p>
        </p:txBody>
      </p:sp>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Bv DHYD 2007"/>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p:txBody>
          <a:bodyPr>
            <a:normAutofit/>
            <a:scene3d>
              <a:camera prst="orthographicFront"/>
              <a:lightRig rig="soft" dir="t">
                <a:rot lat="0" lon="0" rev="16800000"/>
              </a:lightRig>
            </a:scene3d>
            <a:sp3d prstMaterial="softEdge">
              <a:bevelT w="38100" h="38100"/>
            </a:sp3d>
          </a:bodyPr>
          <a:lstStyle/>
          <a:p>
            <a:pPr fontAlgn="auto">
              <a:spcAft>
                <a:spcPts val="0"/>
              </a:spcAft>
              <a:defRPr/>
            </a:pPr>
            <a:r>
              <a:rPr lang="en-US"/>
              <a:t>ĐIỀU TRỊ </a:t>
            </a:r>
          </a:p>
        </p:txBody>
      </p:sp>
      <p:sp>
        <p:nvSpPr>
          <p:cNvPr id="19460" name="Content Placeholder 2"/>
          <p:cNvSpPr>
            <a:spLocks noGrp="1"/>
          </p:cNvSpPr>
          <p:nvPr>
            <p:ph sz="quarter" idx="1"/>
          </p:nvPr>
        </p:nvSpPr>
        <p:spPr/>
        <p:txBody>
          <a:bodyPr/>
          <a:lstStyle/>
          <a:p>
            <a:r>
              <a:rPr lang="vi-VN" b="1">
                <a:solidFill>
                  <a:srgbClr val="00B050"/>
                </a:solidFill>
              </a:rPr>
              <a:t>Phẫu thuật </a:t>
            </a:r>
            <a:endParaRPr lang="en-US" b="1">
              <a:solidFill>
                <a:srgbClr val="00B050"/>
              </a:solidFill>
            </a:endParaRPr>
          </a:p>
          <a:p>
            <a:pPr>
              <a:buFont typeface="Wingdings 2" pitchFamily="18" charset="2"/>
              <a:buNone/>
            </a:pPr>
            <a:r>
              <a:rPr lang="vi-VN"/>
              <a:t>Được chỉ định cho những trường hợp NHM mạn tính và</a:t>
            </a:r>
            <a:r>
              <a:rPr lang="en-US"/>
              <a:t> </a:t>
            </a:r>
            <a:r>
              <a:rPr lang="vi-VN"/>
              <a:t>thất bại</a:t>
            </a:r>
            <a:r>
              <a:rPr lang="en-US"/>
              <a:t> </a:t>
            </a:r>
            <a:r>
              <a:rPr lang="vi-VN"/>
              <a:t>với điều trị nội khoa.</a:t>
            </a:r>
            <a:endParaRPr lang="en-US"/>
          </a:p>
          <a:p>
            <a:pPr>
              <a:buFont typeface="Wingdings 2" pitchFamily="18" charset="2"/>
              <a:buNone/>
            </a:pPr>
            <a:r>
              <a:rPr lang="vi-VN"/>
              <a:t>Có nhiều phương pháp</a:t>
            </a:r>
            <a:r>
              <a:rPr lang="en-US"/>
              <a:t>,</a:t>
            </a:r>
            <a:r>
              <a:rPr lang="vi-VN"/>
              <a:t> phẫu thuật</a:t>
            </a:r>
            <a:r>
              <a:rPr lang="en-US"/>
              <a:t> sử dụng nhiều nhất là </a:t>
            </a:r>
            <a:endParaRPr lang="vi-VN"/>
          </a:p>
          <a:p>
            <a:pPr>
              <a:buFont typeface="Wingdings 2" pitchFamily="18" charset="2"/>
              <a:buNone/>
            </a:pPr>
            <a:r>
              <a:rPr lang="vi-VN"/>
              <a:t>• Cắt bỏ thương tổn (fissurectomy).</a:t>
            </a:r>
          </a:p>
          <a:p>
            <a:pPr>
              <a:buFont typeface="Wingdings 2" pitchFamily="18" charset="2"/>
              <a:buNone/>
            </a:pPr>
            <a:r>
              <a:rPr lang="en-US"/>
              <a:t>• Cắt cơ thắt trong </a:t>
            </a:r>
          </a:p>
        </p:txBody>
      </p:sp>
    </p:spTree>
  </p:cSld>
  <p:clrMapOvr>
    <a:masterClrMapping/>
  </p:clrMapOvr>
  <p:transition spd="slow">
    <p:wedg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soft" dir="t">
                <a:rot lat="0" lon="0" rev="16800000"/>
              </a:lightRig>
            </a:scene3d>
            <a:sp3d prstMaterial="softEdge">
              <a:bevelT w="38100" h="38100"/>
            </a:sp3d>
          </a:bodyPr>
          <a:lstStyle/>
          <a:p>
            <a:pPr fontAlgn="auto">
              <a:spcAft>
                <a:spcPts val="0"/>
              </a:spcAft>
              <a:defRPr/>
            </a:pPr>
            <a:r>
              <a:rPr lang="en-US"/>
              <a:t>CẮT BÊN CƠ THẮT TRONG</a:t>
            </a:r>
          </a:p>
        </p:txBody>
      </p:sp>
      <p:pic>
        <p:nvPicPr>
          <p:cNvPr id="20483" name="Picture 3"/>
          <p:cNvPicPr>
            <a:picLocks noChangeAspect="1" noChangeArrowheads="1"/>
          </p:cNvPicPr>
          <p:nvPr/>
        </p:nvPicPr>
        <p:blipFill>
          <a:blip r:embed="rId2"/>
          <a:srcRect/>
          <a:stretch>
            <a:fillRect/>
          </a:stretch>
        </p:blipFill>
        <p:spPr bwMode="auto">
          <a:xfrm>
            <a:off x="228600" y="1905000"/>
            <a:ext cx="8623300" cy="2895600"/>
          </a:xfrm>
          <a:prstGeom prst="rect">
            <a:avLst/>
          </a:prstGeom>
          <a:noFill/>
          <a:ln w="9525">
            <a:noFill/>
            <a:miter lim="800000"/>
            <a:headEnd/>
            <a:tailEnd/>
          </a:ln>
        </p:spPr>
      </p:pic>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soft" dir="t">
                <a:rot lat="0" lon="0" rev="16800000"/>
              </a:lightRig>
            </a:scene3d>
            <a:sp3d prstMaterial="softEdge">
              <a:bevelT w="38100" h="38100"/>
            </a:sp3d>
          </a:bodyPr>
          <a:lstStyle/>
          <a:p>
            <a:pPr fontAlgn="auto">
              <a:spcAft>
                <a:spcPts val="0"/>
              </a:spcAft>
              <a:defRPr/>
            </a:pPr>
            <a:r>
              <a:rPr lang="en-US"/>
              <a:t>CẮT BÊN CƠ THẮT TRONG</a:t>
            </a:r>
          </a:p>
        </p:txBody>
      </p:sp>
      <p:pic>
        <p:nvPicPr>
          <p:cNvPr id="21507" name="Picture 2" descr="h6"/>
          <p:cNvPicPr>
            <a:picLocks noChangeAspect="1" noChangeArrowheads="1"/>
          </p:cNvPicPr>
          <p:nvPr/>
        </p:nvPicPr>
        <p:blipFill>
          <a:blip r:embed="rId2"/>
          <a:srcRect t="8867" b="8867"/>
          <a:stretch>
            <a:fillRect/>
          </a:stretch>
        </p:blipFill>
        <p:spPr bwMode="auto">
          <a:xfrm>
            <a:off x="381000" y="1447800"/>
            <a:ext cx="3948113" cy="3048000"/>
          </a:xfrm>
          <a:prstGeom prst="rect">
            <a:avLst/>
          </a:prstGeom>
          <a:noFill/>
          <a:ln w="9525">
            <a:noFill/>
            <a:miter lim="800000"/>
            <a:headEnd/>
            <a:tailEnd/>
          </a:ln>
        </p:spPr>
      </p:pic>
      <p:pic>
        <p:nvPicPr>
          <p:cNvPr id="21508" name="Picture 3" descr="h6"/>
          <p:cNvPicPr>
            <a:picLocks noChangeAspect="1" noChangeArrowheads="1"/>
          </p:cNvPicPr>
          <p:nvPr/>
        </p:nvPicPr>
        <p:blipFill>
          <a:blip r:embed="rId3"/>
          <a:srcRect t="6323" b="6323"/>
          <a:stretch>
            <a:fillRect/>
          </a:stretch>
        </p:blipFill>
        <p:spPr bwMode="auto">
          <a:xfrm>
            <a:off x="4648200" y="1447800"/>
            <a:ext cx="4029075" cy="3124200"/>
          </a:xfrm>
          <a:prstGeom prst="rect">
            <a:avLst/>
          </a:prstGeom>
          <a:noFill/>
          <a:ln w="9525">
            <a:noFill/>
            <a:miter lim="800000"/>
            <a:headEnd/>
            <a:tailEnd/>
          </a:ln>
        </p:spPr>
      </p:pic>
      <p:sp>
        <p:nvSpPr>
          <p:cNvPr id="21509" name="TextBox 5"/>
          <p:cNvSpPr txBox="1">
            <a:spLocks noChangeArrowheads="1"/>
          </p:cNvSpPr>
          <p:nvPr/>
        </p:nvSpPr>
        <p:spPr bwMode="auto">
          <a:xfrm>
            <a:off x="457200" y="5029200"/>
            <a:ext cx="3733800" cy="830263"/>
          </a:xfrm>
          <a:prstGeom prst="rect">
            <a:avLst/>
          </a:prstGeom>
          <a:noFill/>
          <a:ln w="9525">
            <a:noFill/>
            <a:miter lim="800000"/>
            <a:headEnd/>
            <a:tailEnd/>
          </a:ln>
        </p:spPr>
        <p:txBody>
          <a:bodyPr>
            <a:spAutoFit/>
          </a:bodyPr>
          <a:lstStyle/>
          <a:p>
            <a:r>
              <a:rPr lang="en-US" sz="2400"/>
              <a:t>Cắt bỏ thương tổn nứt (đường chấm)</a:t>
            </a:r>
          </a:p>
        </p:txBody>
      </p:sp>
      <p:sp>
        <p:nvSpPr>
          <p:cNvPr id="21510" name="TextBox 6"/>
          <p:cNvSpPr txBox="1">
            <a:spLocks noChangeArrowheads="1"/>
          </p:cNvSpPr>
          <p:nvPr/>
        </p:nvSpPr>
        <p:spPr bwMode="auto">
          <a:xfrm>
            <a:off x="4572000" y="5105400"/>
            <a:ext cx="4191000" cy="461963"/>
          </a:xfrm>
          <a:prstGeom prst="rect">
            <a:avLst/>
          </a:prstGeom>
          <a:noFill/>
          <a:ln w="9525">
            <a:noFill/>
            <a:miter lim="800000"/>
            <a:headEnd/>
            <a:tailEnd/>
          </a:ln>
        </p:spPr>
        <p:txBody>
          <a:bodyPr>
            <a:spAutoFit/>
          </a:bodyPr>
          <a:lstStyle/>
          <a:p>
            <a:r>
              <a:rPr lang="en-US" sz="2400"/>
              <a:t>Cắt cơ thắt trong</a:t>
            </a:r>
          </a:p>
        </p:txBody>
      </p:sp>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Bv DHYD 2007"/>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0" y="0"/>
            <a:ext cx="9144000" cy="6858000"/>
          </a:xfrm>
          <a:prstGeom prst="rect">
            <a:avLst/>
          </a:prstGeom>
          <a:noFill/>
          <a:ln w="9525">
            <a:noFill/>
            <a:miter lim="800000"/>
            <a:headEnd/>
            <a:tailEnd/>
          </a:ln>
        </p:spPr>
      </p:pic>
      <p:sp>
        <p:nvSpPr>
          <p:cNvPr id="22531" name="Title 1"/>
          <p:cNvSpPr>
            <a:spLocks noGrp="1"/>
          </p:cNvSpPr>
          <p:nvPr>
            <p:ph type="title"/>
          </p:nvPr>
        </p:nvSpPr>
        <p:spPr/>
        <p:txBody>
          <a:bodyPr/>
          <a:lstStyle/>
          <a:p>
            <a:r>
              <a:rPr lang="en-US"/>
              <a:t>CẮT BÊN CƠ THẮT TRONG</a:t>
            </a:r>
          </a:p>
        </p:txBody>
      </p:sp>
      <p:sp>
        <p:nvSpPr>
          <p:cNvPr id="22532" name="Content Placeholder 2"/>
          <p:cNvSpPr>
            <a:spLocks noGrp="1"/>
          </p:cNvSpPr>
          <p:nvPr>
            <p:ph sz="quarter" idx="1"/>
          </p:nvPr>
        </p:nvSpPr>
        <p:spPr>
          <a:xfrm>
            <a:off x="838200" y="1905000"/>
            <a:ext cx="7848600" cy="3352800"/>
          </a:xfrm>
        </p:spPr>
        <p:txBody>
          <a:bodyPr/>
          <a:lstStyle/>
          <a:p>
            <a:r>
              <a:rPr lang="en-US"/>
              <a:t>Phẫu thuật vùng hậu môn =&gt; cần chuẩn bị đại tràng (thụt tháo hay Fortans) </a:t>
            </a:r>
          </a:p>
          <a:p>
            <a:r>
              <a:rPr lang="en-US"/>
              <a:t>Phương pháp vô cảm thường sử dụng là tê tủy sống =&gt; các xét nghiệm trước mổ không quá phức tạp </a:t>
            </a:r>
          </a:p>
          <a:p>
            <a:r>
              <a:rPr lang="en-US"/>
              <a:t>Tính chất phẫu thuật: là loại phẫu thuật nhẹ nhàng =&gt; chuẩn bị tâm lí cho bệnh nhân</a:t>
            </a:r>
          </a:p>
        </p:txBody>
      </p:sp>
    </p:spTree>
  </p:cSld>
  <p:clrMapOvr>
    <a:masterClrMapping/>
  </p:clrMapOvr>
  <p:transition spd="slow">
    <p:wedg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a:grpSpLocks/>
          </p:cNvGrpSpPr>
          <p:nvPr/>
        </p:nvGrpSpPr>
        <p:grpSpPr bwMode="auto">
          <a:xfrm>
            <a:off x="2203450" y="401638"/>
            <a:ext cx="4806950" cy="6151562"/>
            <a:chOff x="1361" y="355"/>
            <a:chExt cx="3028" cy="3875"/>
          </a:xfrm>
        </p:grpSpPr>
        <p:sp>
          <p:nvSpPr>
            <p:cNvPr id="300066" name="Freeform 34"/>
            <p:cNvSpPr>
              <a:spLocks/>
            </p:cNvSpPr>
            <p:nvPr/>
          </p:nvSpPr>
          <p:spPr bwMode="auto">
            <a:xfrm>
              <a:off x="2835" y="586"/>
              <a:ext cx="88" cy="1121"/>
            </a:xfrm>
            <a:custGeom>
              <a:avLst/>
              <a:gdLst/>
              <a:ahLst/>
              <a:cxnLst>
                <a:cxn ang="0">
                  <a:pos x="0" y="1120"/>
                </a:cxn>
                <a:cxn ang="0">
                  <a:pos x="0" y="0"/>
                </a:cxn>
                <a:cxn ang="0">
                  <a:pos x="87" y="0"/>
                </a:cxn>
                <a:cxn ang="0">
                  <a:pos x="87" y="1085"/>
                </a:cxn>
                <a:cxn ang="0">
                  <a:pos x="0" y="1120"/>
                </a:cxn>
              </a:cxnLst>
              <a:rect l="0" t="0" r="r" b="b"/>
              <a:pathLst>
                <a:path w="88" h="1121">
                  <a:moveTo>
                    <a:pt x="0" y="1120"/>
                  </a:moveTo>
                  <a:lnTo>
                    <a:pt x="0" y="0"/>
                  </a:lnTo>
                  <a:lnTo>
                    <a:pt x="87" y="0"/>
                  </a:lnTo>
                  <a:lnTo>
                    <a:pt x="87" y="1085"/>
                  </a:lnTo>
                  <a:lnTo>
                    <a:pt x="0" y="1120"/>
                  </a:lnTo>
                </a:path>
              </a:pathLst>
            </a:custGeom>
            <a:gradFill rotWithShape="0">
              <a:gsLst>
                <a:gs pos="0">
                  <a:srgbClr val="3606A2"/>
                </a:gs>
                <a:gs pos="100000">
                  <a:srgbClr val="006090"/>
                </a:gs>
              </a:gsLst>
              <a:lin ang="5400000" scaled="1"/>
            </a:gradFill>
            <a:ln w="12700" cap="rnd" cmpd="sng">
              <a:noFill/>
              <a:prstDash val="solid"/>
              <a:round/>
              <a:headEnd type="none" w="med" len="med"/>
              <a:tailEnd type="none" w="med" len="med"/>
            </a:ln>
            <a:effectLst/>
          </p:spPr>
          <p:txBody>
            <a:bodyPr/>
            <a:lstStyle/>
            <a:p>
              <a:endParaRPr lang="vi-VN"/>
            </a:p>
          </p:txBody>
        </p:sp>
        <p:sp>
          <p:nvSpPr>
            <p:cNvPr id="300067" name="Freeform 35"/>
            <p:cNvSpPr>
              <a:spLocks/>
            </p:cNvSpPr>
            <p:nvPr/>
          </p:nvSpPr>
          <p:spPr bwMode="auto">
            <a:xfrm>
              <a:off x="2834" y="1900"/>
              <a:ext cx="84" cy="363"/>
            </a:xfrm>
            <a:custGeom>
              <a:avLst/>
              <a:gdLst/>
              <a:ahLst/>
              <a:cxnLst>
                <a:cxn ang="0">
                  <a:pos x="0" y="29"/>
                </a:cxn>
                <a:cxn ang="0">
                  <a:pos x="83" y="0"/>
                </a:cxn>
                <a:cxn ang="0">
                  <a:pos x="74" y="329"/>
                </a:cxn>
                <a:cxn ang="0">
                  <a:pos x="0" y="362"/>
                </a:cxn>
                <a:cxn ang="0">
                  <a:pos x="0" y="29"/>
                </a:cxn>
              </a:cxnLst>
              <a:rect l="0" t="0" r="r" b="b"/>
              <a:pathLst>
                <a:path w="84" h="363">
                  <a:moveTo>
                    <a:pt x="0" y="29"/>
                  </a:moveTo>
                  <a:lnTo>
                    <a:pt x="83" y="0"/>
                  </a:lnTo>
                  <a:lnTo>
                    <a:pt x="74" y="329"/>
                  </a:lnTo>
                  <a:lnTo>
                    <a:pt x="0" y="362"/>
                  </a:lnTo>
                  <a:lnTo>
                    <a:pt x="0" y="29"/>
                  </a:lnTo>
                </a:path>
              </a:pathLst>
            </a:custGeom>
            <a:gradFill rotWithShape="0">
              <a:gsLst>
                <a:gs pos="0">
                  <a:srgbClr val="3606A2"/>
                </a:gs>
                <a:gs pos="100000">
                  <a:srgbClr val="006090"/>
                </a:gs>
              </a:gsLst>
              <a:lin ang="5400000" scaled="1"/>
            </a:gradFill>
            <a:ln w="12700" cap="rnd" cmpd="sng">
              <a:noFill/>
              <a:prstDash val="solid"/>
              <a:round/>
              <a:headEnd type="none" w="med" len="med"/>
              <a:tailEnd type="none" w="med" len="med"/>
            </a:ln>
            <a:effectLst/>
          </p:spPr>
          <p:txBody>
            <a:bodyPr/>
            <a:lstStyle/>
            <a:p>
              <a:endParaRPr lang="vi-VN"/>
            </a:p>
          </p:txBody>
        </p:sp>
        <p:sp>
          <p:nvSpPr>
            <p:cNvPr id="300068" name="Freeform 36"/>
            <p:cNvSpPr>
              <a:spLocks/>
            </p:cNvSpPr>
            <p:nvPr/>
          </p:nvSpPr>
          <p:spPr bwMode="auto">
            <a:xfrm>
              <a:off x="2825" y="2493"/>
              <a:ext cx="84" cy="249"/>
            </a:xfrm>
            <a:custGeom>
              <a:avLst/>
              <a:gdLst/>
              <a:ahLst/>
              <a:cxnLst>
                <a:cxn ang="0">
                  <a:pos x="2" y="213"/>
                </a:cxn>
                <a:cxn ang="0">
                  <a:pos x="0" y="28"/>
                </a:cxn>
                <a:cxn ang="0">
                  <a:pos x="83" y="0"/>
                </a:cxn>
                <a:cxn ang="0">
                  <a:pos x="72" y="248"/>
                </a:cxn>
                <a:cxn ang="0">
                  <a:pos x="2" y="213"/>
                </a:cxn>
              </a:cxnLst>
              <a:rect l="0" t="0" r="r" b="b"/>
              <a:pathLst>
                <a:path w="84" h="249">
                  <a:moveTo>
                    <a:pt x="2" y="213"/>
                  </a:moveTo>
                  <a:lnTo>
                    <a:pt x="0" y="28"/>
                  </a:lnTo>
                  <a:lnTo>
                    <a:pt x="83" y="0"/>
                  </a:lnTo>
                  <a:lnTo>
                    <a:pt x="72" y="248"/>
                  </a:lnTo>
                  <a:lnTo>
                    <a:pt x="2" y="213"/>
                  </a:lnTo>
                </a:path>
              </a:pathLst>
            </a:custGeom>
            <a:gradFill rotWithShape="0">
              <a:gsLst>
                <a:gs pos="0">
                  <a:srgbClr val="3606A2"/>
                </a:gs>
                <a:gs pos="100000">
                  <a:srgbClr val="006090"/>
                </a:gs>
              </a:gsLst>
              <a:lin ang="5400000" scaled="1"/>
            </a:gradFill>
            <a:ln w="12700" cap="rnd" cmpd="sng">
              <a:noFill/>
              <a:prstDash val="solid"/>
              <a:round/>
              <a:headEnd type="none" w="med" len="med"/>
              <a:tailEnd type="none" w="med" len="med"/>
            </a:ln>
            <a:effectLst/>
          </p:spPr>
          <p:txBody>
            <a:bodyPr/>
            <a:lstStyle/>
            <a:p>
              <a:endParaRPr lang="vi-VN"/>
            </a:p>
          </p:txBody>
        </p:sp>
        <p:sp>
          <p:nvSpPr>
            <p:cNvPr id="300069" name="Freeform 37"/>
            <p:cNvSpPr>
              <a:spLocks/>
            </p:cNvSpPr>
            <p:nvPr/>
          </p:nvSpPr>
          <p:spPr bwMode="auto">
            <a:xfrm>
              <a:off x="2831" y="2965"/>
              <a:ext cx="52" cy="232"/>
            </a:xfrm>
            <a:custGeom>
              <a:avLst/>
              <a:gdLst/>
              <a:ahLst/>
              <a:cxnLst>
                <a:cxn ang="0">
                  <a:pos x="13" y="204"/>
                </a:cxn>
                <a:cxn ang="0">
                  <a:pos x="0" y="0"/>
                </a:cxn>
                <a:cxn ang="0">
                  <a:pos x="51" y="26"/>
                </a:cxn>
                <a:cxn ang="0">
                  <a:pos x="47" y="231"/>
                </a:cxn>
                <a:cxn ang="0">
                  <a:pos x="13" y="204"/>
                </a:cxn>
              </a:cxnLst>
              <a:rect l="0" t="0" r="r" b="b"/>
              <a:pathLst>
                <a:path w="52" h="232">
                  <a:moveTo>
                    <a:pt x="13" y="204"/>
                  </a:moveTo>
                  <a:lnTo>
                    <a:pt x="0" y="0"/>
                  </a:lnTo>
                  <a:lnTo>
                    <a:pt x="51" y="26"/>
                  </a:lnTo>
                  <a:lnTo>
                    <a:pt x="47" y="231"/>
                  </a:lnTo>
                  <a:lnTo>
                    <a:pt x="13" y="204"/>
                  </a:lnTo>
                </a:path>
              </a:pathLst>
            </a:custGeom>
            <a:gradFill rotWithShape="0">
              <a:gsLst>
                <a:gs pos="0">
                  <a:srgbClr val="3606A2"/>
                </a:gs>
                <a:gs pos="100000">
                  <a:srgbClr val="006090"/>
                </a:gs>
              </a:gsLst>
              <a:lin ang="5400000" scaled="1"/>
            </a:gradFill>
            <a:ln w="12700" cap="rnd" cmpd="sng">
              <a:noFill/>
              <a:prstDash val="solid"/>
              <a:round/>
              <a:headEnd type="none" w="med" len="med"/>
              <a:tailEnd type="none" w="med" len="med"/>
            </a:ln>
            <a:effectLst/>
          </p:spPr>
          <p:txBody>
            <a:bodyPr/>
            <a:lstStyle/>
            <a:p>
              <a:endParaRPr lang="vi-VN"/>
            </a:p>
          </p:txBody>
        </p:sp>
        <p:sp>
          <p:nvSpPr>
            <p:cNvPr id="300070" name="Freeform 38"/>
            <p:cNvSpPr>
              <a:spLocks/>
            </p:cNvSpPr>
            <p:nvPr/>
          </p:nvSpPr>
          <p:spPr bwMode="auto">
            <a:xfrm>
              <a:off x="2851" y="3354"/>
              <a:ext cx="36" cy="133"/>
            </a:xfrm>
            <a:custGeom>
              <a:avLst/>
              <a:gdLst/>
              <a:ahLst/>
              <a:cxnLst>
                <a:cxn ang="0">
                  <a:pos x="4" y="101"/>
                </a:cxn>
                <a:cxn ang="0">
                  <a:pos x="0" y="0"/>
                </a:cxn>
                <a:cxn ang="0">
                  <a:pos x="35" y="20"/>
                </a:cxn>
                <a:cxn ang="0">
                  <a:pos x="28" y="132"/>
                </a:cxn>
                <a:cxn ang="0">
                  <a:pos x="4" y="101"/>
                </a:cxn>
              </a:cxnLst>
              <a:rect l="0" t="0" r="r" b="b"/>
              <a:pathLst>
                <a:path w="36" h="133">
                  <a:moveTo>
                    <a:pt x="4" y="101"/>
                  </a:moveTo>
                  <a:lnTo>
                    <a:pt x="0" y="0"/>
                  </a:lnTo>
                  <a:lnTo>
                    <a:pt x="35" y="20"/>
                  </a:lnTo>
                  <a:lnTo>
                    <a:pt x="28" y="132"/>
                  </a:lnTo>
                  <a:lnTo>
                    <a:pt x="4" y="101"/>
                  </a:lnTo>
                </a:path>
              </a:pathLst>
            </a:custGeom>
            <a:gradFill rotWithShape="0">
              <a:gsLst>
                <a:gs pos="0">
                  <a:srgbClr val="3606A2"/>
                </a:gs>
                <a:gs pos="100000">
                  <a:srgbClr val="006090"/>
                </a:gs>
              </a:gsLst>
              <a:lin ang="5400000" scaled="1"/>
            </a:gradFill>
            <a:ln w="12700" cap="rnd" cmpd="sng">
              <a:noFill/>
              <a:prstDash val="solid"/>
              <a:round/>
              <a:headEnd type="none" w="med" len="med"/>
              <a:tailEnd type="none" w="med" len="med"/>
            </a:ln>
            <a:effectLst/>
          </p:spPr>
          <p:txBody>
            <a:bodyPr/>
            <a:lstStyle/>
            <a:p>
              <a:endParaRPr lang="vi-VN"/>
            </a:p>
          </p:txBody>
        </p:sp>
        <p:sp>
          <p:nvSpPr>
            <p:cNvPr id="300071" name="Freeform 39"/>
            <p:cNvSpPr>
              <a:spLocks/>
            </p:cNvSpPr>
            <p:nvPr/>
          </p:nvSpPr>
          <p:spPr bwMode="auto">
            <a:xfrm>
              <a:off x="2851" y="3640"/>
              <a:ext cx="30" cy="590"/>
            </a:xfrm>
            <a:custGeom>
              <a:avLst/>
              <a:gdLst/>
              <a:ahLst/>
              <a:cxnLst>
                <a:cxn ang="0">
                  <a:pos x="15" y="589"/>
                </a:cxn>
                <a:cxn ang="0">
                  <a:pos x="0" y="0"/>
                </a:cxn>
                <a:cxn ang="0">
                  <a:pos x="29" y="37"/>
                </a:cxn>
                <a:cxn ang="0">
                  <a:pos x="15" y="589"/>
                </a:cxn>
              </a:cxnLst>
              <a:rect l="0" t="0" r="r" b="b"/>
              <a:pathLst>
                <a:path w="30" h="590">
                  <a:moveTo>
                    <a:pt x="15" y="589"/>
                  </a:moveTo>
                  <a:lnTo>
                    <a:pt x="0" y="0"/>
                  </a:lnTo>
                  <a:lnTo>
                    <a:pt x="29" y="37"/>
                  </a:lnTo>
                  <a:lnTo>
                    <a:pt x="15" y="589"/>
                  </a:lnTo>
                </a:path>
              </a:pathLst>
            </a:custGeom>
            <a:gradFill rotWithShape="0">
              <a:gsLst>
                <a:gs pos="0">
                  <a:srgbClr val="3606A2"/>
                </a:gs>
                <a:gs pos="100000">
                  <a:srgbClr val="006090"/>
                </a:gs>
              </a:gsLst>
              <a:lin ang="5400000" scaled="1"/>
            </a:gradFill>
            <a:ln w="12700" cap="rnd" cmpd="sng">
              <a:noFill/>
              <a:prstDash val="solid"/>
              <a:round/>
              <a:headEnd type="none" w="med" len="med"/>
              <a:tailEnd type="none" w="med" len="med"/>
            </a:ln>
            <a:effectLst/>
          </p:spPr>
          <p:txBody>
            <a:bodyPr/>
            <a:lstStyle/>
            <a:p>
              <a:endParaRPr lang="vi-VN"/>
            </a:p>
          </p:txBody>
        </p:sp>
        <p:sp>
          <p:nvSpPr>
            <p:cNvPr id="300072" name="Freeform 40"/>
            <p:cNvSpPr>
              <a:spLocks/>
            </p:cNvSpPr>
            <p:nvPr/>
          </p:nvSpPr>
          <p:spPr bwMode="auto">
            <a:xfrm>
              <a:off x="2600" y="3595"/>
              <a:ext cx="233" cy="130"/>
            </a:xfrm>
            <a:custGeom>
              <a:avLst/>
              <a:gdLst/>
              <a:ahLst/>
              <a:cxnLst>
                <a:cxn ang="0">
                  <a:pos x="0" y="117"/>
                </a:cxn>
                <a:cxn ang="0">
                  <a:pos x="48" y="101"/>
                </a:cxn>
                <a:cxn ang="0">
                  <a:pos x="93" y="79"/>
                </a:cxn>
                <a:cxn ang="0">
                  <a:pos x="146" y="39"/>
                </a:cxn>
                <a:cxn ang="0">
                  <a:pos x="182" y="0"/>
                </a:cxn>
                <a:cxn ang="0">
                  <a:pos x="232" y="42"/>
                </a:cxn>
                <a:cxn ang="0">
                  <a:pos x="188" y="74"/>
                </a:cxn>
                <a:cxn ang="0">
                  <a:pos x="134" y="110"/>
                </a:cxn>
                <a:cxn ang="0">
                  <a:pos x="61" y="129"/>
                </a:cxn>
                <a:cxn ang="0">
                  <a:pos x="0" y="117"/>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adFill rotWithShape="0">
              <a:gsLst>
                <a:gs pos="0">
                  <a:srgbClr val="3606A2"/>
                </a:gs>
                <a:gs pos="100000">
                  <a:srgbClr val="006090"/>
                </a:gs>
              </a:gsLst>
              <a:lin ang="5400000" scaled="1"/>
            </a:gradFill>
            <a:ln w="12700" cap="rnd" cmpd="sng">
              <a:noFill/>
              <a:prstDash val="solid"/>
              <a:round/>
              <a:headEnd type="none" w="med" len="med"/>
              <a:tailEnd type="none" w="med" len="med"/>
            </a:ln>
            <a:effectLst/>
          </p:spPr>
          <p:txBody>
            <a:bodyPr/>
            <a:lstStyle/>
            <a:p>
              <a:endParaRPr lang="vi-VN"/>
            </a:p>
          </p:txBody>
        </p:sp>
        <p:sp>
          <p:nvSpPr>
            <p:cNvPr id="300073" name="Freeform 41"/>
            <p:cNvSpPr>
              <a:spLocks/>
            </p:cNvSpPr>
            <p:nvPr/>
          </p:nvSpPr>
          <p:spPr bwMode="auto">
            <a:xfrm>
              <a:off x="2583" y="2888"/>
              <a:ext cx="465" cy="646"/>
            </a:xfrm>
            <a:custGeom>
              <a:avLst/>
              <a:gdLst/>
              <a:ahLst/>
              <a:cxnLst>
                <a:cxn ang="0">
                  <a:pos x="359" y="645"/>
                </a:cxn>
                <a:cxn ang="0">
                  <a:pos x="405" y="616"/>
                </a:cxn>
                <a:cxn ang="0">
                  <a:pos x="447" y="580"/>
                </a:cxn>
                <a:cxn ang="0">
                  <a:pos x="460" y="552"/>
                </a:cxn>
                <a:cxn ang="0">
                  <a:pos x="464" y="515"/>
                </a:cxn>
                <a:cxn ang="0">
                  <a:pos x="451" y="468"/>
                </a:cxn>
                <a:cxn ang="0">
                  <a:pos x="424" y="424"/>
                </a:cxn>
                <a:cxn ang="0">
                  <a:pos x="380" y="385"/>
                </a:cxn>
                <a:cxn ang="0">
                  <a:pos x="168" y="259"/>
                </a:cxn>
                <a:cxn ang="0">
                  <a:pos x="133" y="235"/>
                </a:cxn>
                <a:cxn ang="0">
                  <a:pos x="111" y="208"/>
                </a:cxn>
                <a:cxn ang="0">
                  <a:pos x="104" y="166"/>
                </a:cxn>
                <a:cxn ang="0">
                  <a:pos x="117" y="124"/>
                </a:cxn>
                <a:cxn ang="0">
                  <a:pos x="155" y="95"/>
                </a:cxn>
                <a:cxn ang="0">
                  <a:pos x="222" y="52"/>
                </a:cxn>
                <a:cxn ang="0">
                  <a:pos x="124" y="0"/>
                </a:cxn>
                <a:cxn ang="0">
                  <a:pos x="55" y="41"/>
                </a:cxn>
                <a:cxn ang="0">
                  <a:pos x="27" y="70"/>
                </a:cxn>
                <a:cxn ang="0">
                  <a:pos x="2" y="123"/>
                </a:cxn>
                <a:cxn ang="0">
                  <a:pos x="0" y="189"/>
                </a:cxn>
                <a:cxn ang="0">
                  <a:pos x="29" y="257"/>
                </a:cxn>
                <a:cxn ang="0">
                  <a:pos x="78" y="300"/>
                </a:cxn>
                <a:cxn ang="0">
                  <a:pos x="311" y="442"/>
                </a:cxn>
                <a:cxn ang="0">
                  <a:pos x="358" y="474"/>
                </a:cxn>
                <a:cxn ang="0">
                  <a:pos x="375" y="516"/>
                </a:cxn>
                <a:cxn ang="0">
                  <a:pos x="375" y="550"/>
                </a:cxn>
                <a:cxn ang="0">
                  <a:pos x="308" y="608"/>
                </a:cxn>
                <a:cxn ang="0">
                  <a:pos x="359" y="64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adFill rotWithShape="0">
              <a:gsLst>
                <a:gs pos="0">
                  <a:srgbClr val="3606A2"/>
                </a:gs>
                <a:gs pos="100000">
                  <a:srgbClr val="006090"/>
                </a:gs>
              </a:gsLst>
              <a:lin ang="5400000" scaled="1"/>
            </a:gradFill>
            <a:ln w="12700" cap="rnd" cmpd="sng">
              <a:noFill/>
              <a:prstDash val="solid"/>
              <a:round/>
              <a:headEnd type="none" w="med" len="med"/>
              <a:tailEnd type="none" w="med" len="med"/>
            </a:ln>
            <a:effectLst/>
          </p:spPr>
          <p:txBody>
            <a:bodyPr/>
            <a:lstStyle/>
            <a:p>
              <a:endParaRPr lang="vi-VN"/>
            </a:p>
          </p:txBody>
        </p:sp>
        <p:sp>
          <p:nvSpPr>
            <p:cNvPr id="300074" name="Freeform 42"/>
            <p:cNvSpPr>
              <a:spLocks/>
            </p:cNvSpPr>
            <p:nvPr/>
          </p:nvSpPr>
          <p:spPr bwMode="auto">
            <a:xfrm>
              <a:off x="2966" y="2396"/>
              <a:ext cx="318" cy="422"/>
            </a:xfrm>
            <a:custGeom>
              <a:avLst/>
              <a:gdLst/>
              <a:ahLst/>
              <a:cxnLst>
                <a:cxn ang="0">
                  <a:pos x="92" y="421"/>
                </a:cxn>
                <a:cxn ang="0">
                  <a:pos x="163" y="399"/>
                </a:cxn>
                <a:cxn ang="0">
                  <a:pos x="218" y="357"/>
                </a:cxn>
                <a:cxn ang="0">
                  <a:pos x="263" y="316"/>
                </a:cxn>
                <a:cxn ang="0">
                  <a:pos x="300" y="265"/>
                </a:cxn>
                <a:cxn ang="0">
                  <a:pos x="317" y="203"/>
                </a:cxn>
                <a:cxn ang="0">
                  <a:pos x="316" y="139"/>
                </a:cxn>
                <a:cxn ang="0">
                  <a:pos x="299" y="95"/>
                </a:cxn>
                <a:cxn ang="0">
                  <a:pos x="276" y="64"/>
                </a:cxn>
                <a:cxn ang="0">
                  <a:pos x="241" y="36"/>
                </a:cxn>
                <a:cxn ang="0">
                  <a:pos x="218" y="14"/>
                </a:cxn>
                <a:cxn ang="0">
                  <a:pos x="180" y="0"/>
                </a:cxn>
                <a:cxn ang="0">
                  <a:pos x="61" y="52"/>
                </a:cxn>
                <a:cxn ang="0">
                  <a:pos x="106" y="93"/>
                </a:cxn>
                <a:cxn ang="0">
                  <a:pos x="137" y="130"/>
                </a:cxn>
                <a:cxn ang="0">
                  <a:pos x="159" y="159"/>
                </a:cxn>
                <a:cxn ang="0">
                  <a:pos x="176" y="196"/>
                </a:cxn>
                <a:cxn ang="0">
                  <a:pos x="176" y="246"/>
                </a:cxn>
                <a:cxn ang="0">
                  <a:pos x="145" y="279"/>
                </a:cxn>
                <a:cxn ang="0">
                  <a:pos x="105" y="309"/>
                </a:cxn>
                <a:cxn ang="0">
                  <a:pos x="50" y="342"/>
                </a:cxn>
                <a:cxn ang="0">
                  <a:pos x="0" y="369"/>
                </a:cxn>
                <a:cxn ang="0">
                  <a:pos x="92" y="421"/>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adFill rotWithShape="0">
              <a:gsLst>
                <a:gs pos="0">
                  <a:srgbClr val="3606A2"/>
                </a:gs>
                <a:gs pos="100000">
                  <a:srgbClr val="006090"/>
                </a:gs>
              </a:gsLst>
              <a:lin ang="5400000" scaled="1"/>
            </a:gradFill>
            <a:ln w="12700" cap="rnd" cmpd="sng">
              <a:noFill/>
              <a:prstDash val="solid"/>
              <a:round/>
              <a:headEnd type="none" w="med" len="med"/>
              <a:tailEnd type="none" w="med" len="med"/>
            </a:ln>
            <a:effectLst/>
          </p:spPr>
          <p:txBody>
            <a:bodyPr/>
            <a:lstStyle/>
            <a:p>
              <a:endParaRPr lang="vi-VN"/>
            </a:p>
          </p:txBody>
        </p:sp>
        <p:sp>
          <p:nvSpPr>
            <p:cNvPr id="300075" name="Freeform 43"/>
            <p:cNvSpPr>
              <a:spLocks/>
            </p:cNvSpPr>
            <p:nvPr/>
          </p:nvSpPr>
          <p:spPr bwMode="auto">
            <a:xfrm>
              <a:off x="2308" y="1190"/>
              <a:ext cx="1404" cy="1153"/>
            </a:xfrm>
            <a:custGeom>
              <a:avLst/>
              <a:gdLst/>
              <a:ahLst/>
              <a:cxnLst>
                <a:cxn ang="0">
                  <a:pos x="466" y="1084"/>
                </a:cxn>
                <a:cxn ang="0">
                  <a:pos x="370" y="1066"/>
                </a:cxn>
                <a:cxn ang="0">
                  <a:pos x="299" y="1035"/>
                </a:cxn>
                <a:cxn ang="0">
                  <a:pos x="257" y="1002"/>
                </a:cxn>
                <a:cxn ang="0">
                  <a:pos x="220" y="956"/>
                </a:cxn>
                <a:cxn ang="0">
                  <a:pos x="209" y="914"/>
                </a:cxn>
                <a:cxn ang="0">
                  <a:pos x="215" y="873"/>
                </a:cxn>
                <a:cxn ang="0">
                  <a:pos x="231" y="836"/>
                </a:cxn>
                <a:cxn ang="0">
                  <a:pos x="273" y="798"/>
                </a:cxn>
                <a:cxn ang="0">
                  <a:pos x="330" y="774"/>
                </a:cxn>
                <a:cxn ang="0">
                  <a:pos x="400" y="748"/>
                </a:cxn>
                <a:cxn ang="0">
                  <a:pos x="1110" y="499"/>
                </a:cxn>
                <a:cxn ang="0">
                  <a:pos x="1207" y="451"/>
                </a:cxn>
                <a:cxn ang="0">
                  <a:pos x="1289" y="398"/>
                </a:cxn>
                <a:cxn ang="0">
                  <a:pos x="1344" y="356"/>
                </a:cxn>
                <a:cxn ang="0">
                  <a:pos x="1381" y="310"/>
                </a:cxn>
                <a:cxn ang="0">
                  <a:pos x="1403" y="249"/>
                </a:cxn>
                <a:cxn ang="0">
                  <a:pos x="1401" y="185"/>
                </a:cxn>
                <a:cxn ang="0">
                  <a:pos x="1386" y="136"/>
                </a:cxn>
                <a:cxn ang="0">
                  <a:pos x="1370" y="90"/>
                </a:cxn>
                <a:cxn ang="0">
                  <a:pos x="1335" y="55"/>
                </a:cxn>
                <a:cxn ang="0">
                  <a:pos x="1280" y="18"/>
                </a:cxn>
                <a:cxn ang="0">
                  <a:pos x="1214" y="0"/>
                </a:cxn>
                <a:cxn ang="0">
                  <a:pos x="1172" y="4"/>
                </a:cxn>
                <a:cxn ang="0">
                  <a:pos x="1111" y="7"/>
                </a:cxn>
                <a:cxn ang="0">
                  <a:pos x="1053" y="20"/>
                </a:cxn>
                <a:cxn ang="0">
                  <a:pos x="989" y="46"/>
                </a:cxn>
                <a:cxn ang="0">
                  <a:pos x="939" y="79"/>
                </a:cxn>
                <a:cxn ang="0">
                  <a:pos x="899" y="106"/>
                </a:cxn>
                <a:cxn ang="0">
                  <a:pos x="878" y="149"/>
                </a:cxn>
                <a:cxn ang="0">
                  <a:pos x="897" y="187"/>
                </a:cxn>
                <a:cxn ang="0">
                  <a:pos x="939" y="183"/>
                </a:cxn>
                <a:cxn ang="0">
                  <a:pos x="987" y="171"/>
                </a:cxn>
                <a:cxn ang="0">
                  <a:pos x="1033" y="158"/>
                </a:cxn>
                <a:cxn ang="0">
                  <a:pos x="1069" y="150"/>
                </a:cxn>
                <a:cxn ang="0">
                  <a:pos x="1111" y="150"/>
                </a:cxn>
                <a:cxn ang="0">
                  <a:pos x="1154" y="163"/>
                </a:cxn>
                <a:cxn ang="0">
                  <a:pos x="1183" y="204"/>
                </a:cxn>
                <a:cxn ang="0">
                  <a:pos x="1179" y="248"/>
                </a:cxn>
                <a:cxn ang="0">
                  <a:pos x="1157" y="286"/>
                </a:cxn>
                <a:cxn ang="0">
                  <a:pos x="1121" y="323"/>
                </a:cxn>
                <a:cxn ang="0">
                  <a:pos x="1047" y="361"/>
                </a:cxn>
                <a:cxn ang="0">
                  <a:pos x="908" y="415"/>
                </a:cxn>
                <a:cxn ang="0">
                  <a:pos x="194" y="675"/>
                </a:cxn>
                <a:cxn ang="0">
                  <a:pos x="123" y="715"/>
                </a:cxn>
                <a:cxn ang="0">
                  <a:pos x="68" y="763"/>
                </a:cxn>
                <a:cxn ang="0">
                  <a:pos x="29" y="809"/>
                </a:cxn>
                <a:cxn ang="0">
                  <a:pos x="6" y="858"/>
                </a:cxn>
                <a:cxn ang="0">
                  <a:pos x="0" y="912"/>
                </a:cxn>
                <a:cxn ang="0">
                  <a:pos x="8" y="952"/>
                </a:cxn>
                <a:cxn ang="0">
                  <a:pos x="22" y="992"/>
                </a:cxn>
                <a:cxn ang="0">
                  <a:pos x="59" y="1036"/>
                </a:cxn>
                <a:cxn ang="0">
                  <a:pos x="127" y="1095"/>
                </a:cxn>
                <a:cxn ang="0">
                  <a:pos x="198" y="1135"/>
                </a:cxn>
                <a:cxn ang="0">
                  <a:pos x="273" y="1152"/>
                </a:cxn>
                <a:cxn ang="0">
                  <a:pos x="466" y="1084"/>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adFill rotWithShape="0">
              <a:gsLst>
                <a:gs pos="0">
                  <a:srgbClr val="3606A2"/>
                </a:gs>
                <a:gs pos="100000">
                  <a:srgbClr val="006090"/>
                </a:gs>
              </a:gsLst>
              <a:lin ang="5400000" scaled="1"/>
            </a:gradFill>
            <a:ln w="12700" cap="rnd" cmpd="sng">
              <a:noFill/>
              <a:prstDash val="solid"/>
              <a:round/>
              <a:headEnd type="none" w="med" len="med"/>
              <a:tailEnd type="none" w="med" len="med"/>
            </a:ln>
            <a:effectLst/>
          </p:spPr>
          <p:txBody>
            <a:bodyPr/>
            <a:lstStyle/>
            <a:p>
              <a:endParaRPr lang="vi-VN"/>
            </a:p>
          </p:txBody>
        </p:sp>
        <p:sp>
          <p:nvSpPr>
            <p:cNvPr id="300076" name="Freeform 44"/>
            <p:cNvSpPr>
              <a:spLocks/>
            </p:cNvSpPr>
            <p:nvPr/>
          </p:nvSpPr>
          <p:spPr bwMode="auto">
            <a:xfrm>
              <a:off x="2711" y="3280"/>
              <a:ext cx="368" cy="422"/>
            </a:xfrm>
            <a:custGeom>
              <a:avLst/>
              <a:gdLst/>
              <a:ahLst/>
              <a:cxnLst>
                <a:cxn ang="0">
                  <a:pos x="367" y="421"/>
                </a:cxn>
                <a:cxn ang="0">
                  <a:pos x="171" y="340"/>
                </a:cxn>
                <a:cxn ang="0">
                  <a:pos x="117" y="304"/>
                </a:cxn>
                <a:cxn ang="0">
                  <a:pos x="73" y="265"/>
                </a:cxn>
                <a:cxn ang="0">
                  <a:pos x="31" y="219"/>
                </a:cxn>
                <a:cxn ang="0">
                  <a:pos x="9" y="179"/>
                </a:cxn>
                <a:cxn ang="0">
                  <a:pos x="0" y="137"/>
                </a:cxn>
                <a:cxn ang="0">
                  <a:pos x="2" y="95"/>
                </a:cxn>
                <a:cxn ang="0">
                  <a:pos x="19" y="51"/>
                </a:cxn>
                <a:cxn ang="0">
                  <a:pos x="44" y="0"/>
                </a:cxn>
                <a:cxn ang="0">
                  <a:pos x="120" y="52"/>
                </a:cxn>
                <a:cxn ang="0">
                  <a:pos x="95" y="98"/>
                </a:cxn>
                <a:cxn ang="0">
                  <a:pos x="95" y="143"/>
                </a:cxn>
                <a:cxn ang="0">
                  <a:pos x="122" y="191"/>
                </a:cxn>
                <a:cxn ang="0">
                  <a:pos x="162" y="235"/>
                </a:cxn>
                <a:cxn ang="0">
                  <a:pos x="223" y="284"/>
                </a:cxn>
                <a:cxn ang="0">
                  <a:pos x="290" y="317"/>
                </a:cxn>
                <a:cxn ang="0">
                  <a:pos x="332" y="351"/>
                </a:cxn>
                <a:cxn ang="0">
                  <a:pos x="351" y="378"/>
                </a:cxn>
                <a:cxn ang="0">
                  <a:pos x="367" y="421"/>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adFill rotWithShape="0">
              <a:gsLst>
                <a:gs pos="0">
                  <a:srgbClr val="3606A2"/>
                </a:gs>
                <a:gs pos="100000">
                  <a:srgbClr val="006090"/>
                </a:gs>
              </a:gsLst>
              <a:lin ang="5400000" scaled="1"/>
            </a:gradFill>
            <a:ln w="12700" cap="rnd" cmpd="sng">
              <a:noFill/>
              <a:prstDash val="solid"/>
              <a:round/>
              <a:headEnd type="none" w="med" len="med"/>
              <a:tailEnd type="none" w="med" len="med"/>
            </a:ln>
            <a:effectLst/>
          </p:spPr>
          <p:txBody>
            <a:bodyPr/>
            <a:lstStyle/>
            <a:p>
              <a:endParaRPr lang="vi-VN"/>
            </a:p>
          </p:txBody>
        </p:sp>
        <p:sp>
          <p:nvSpPr>
            <p:cNvPr id="300077" name="Freeform 45"/>
            <p:cNvSpPr>
              <a:spLocks/>
            </p:cNvSpPr>
            <p:nvPr/>
          </p:nvSpPr>
          <p:spPr bwMode="auto">
            <a:xfrm>
              <a:off x="2432" y="1792"/>
              <a:ext cx="989" cy="1439"/>
            </a:xfrm>
            <a:custGeom>
              <a:avLst/>
              <a:gdLst/>
              <a:ahLst/>
              <a:cxnLst>
                <a:cxn ang="0">
                  <a:pos x="525" y="1438"/>
                </a:cxn>
                <a:cxn ang="0">
                  <a:pos x="582" y="1409"/>
                </a:cxn>
                <a:cxn ang="0">
                  <a:pos x="647" y="1355"/>
                </a:cxn>
                <a:cxn ang="0">
                  <a:pos x="670" y="1304"/>
                </a:cxn>
                <a:cxn ang="0">
                  <a:pos x="686" y="1255"/>
                </a:cxn>
                <a:cxn ang="0">
                  <a:pos x="677" y="1198"/>
                </a:cxn>
                <a:cxn ang="0">
                  <a:pos x="637" y="1125"/>
                </a:cxn>
                <a:cxn ang="0">
                  <a:pos x="609" y="1092"/>
                </a:cxn>
                <a:cxn ang="0">
                  <a:pos x="569" y="1063"/>
                </a:cxn>
                <a:cxn ang="0">
                  <a:pos x="259" y="905"/>
                </a:cxn>
                <a:cxn ang="0">
                  <a:pos x="201" y="863"/>
                </a:cxn>
                <a:cxn ang="0">
                  <a:pos x="177" y="843"/>
                </a:cxn>
                <a:cxn ang="0">
                  <a:pos x="160" y="800"/>
                </a:cxn>
                <a:cxn ang="0">
                  <a:pos x="171" y="766"/>
                </a:cxn>
                <a:cxn ang="0">
                  <a:pos x="215" y="738"/>
                </a:cxn>
                <a:cxn ang="0">
                  <a:pos x="294" y="709"/>
                </a:cxn>
                <a:cxn ang="0">
                  <a:pos x="780" y="521"/>
                </a:cxn>
                <a:cxn ang="0">
                  <a:pos x="856" y="471"/>
                </a:cxn>
                <a:cxn ang="0">
                  <a:pos x="918" y="417"/>
                </a:cxn>
                <a:cxn ang="0">
                  <a:pos x="953" y="379"/>
                </a:cxn>
                <a:cxn ang="0">
                  <a:pos x="984" y="334"/>
                </a:cxn>
                <a:cxn ang="0">
                  <a:pos x="988" y="274"/>
                </a:cxn>
                <a:cxn ang="0">
                  <a:pos x="972" y="214"/>
                </a:cxn>
                <a:cxn ang="0">
                  <a:pos x="953" y="167"/>
                </a:cxn>
                <a:cxn ang="0">
                  <a:pos x="920" y="126"/>
                </a:cxn>
                <a:cxn ang="0">
                  <a:pos x="875" y="85"/>
                </a:cxn>
                <a:cxn ang="0">
                  <a:pos x="828" y="50"/>
                </a:cxn>
                <a:cxn ang="0">
                  <a:pos x="803" y="29"/>
                </a:cxn>
                <a:cxn ang="0">
                  <a:pos x="756" y="0"/>
                </a:cxn>
                <a:cxn ang="0">
                  <a:pos x="588" y="61"/>
                </a:cxn>
                <a:cxn ang="0">
                  <a:pos x="649" y="104"/>
                </a:cxn>
                <a:cxn ang="0">
                  <a:pos x="694" y="145"/>
                </a:cxn>
                <a:cxn ang="0">
                  <a:pos x="739" y="182"/>
                </a:cxn>
                <a:cxn ang="0">
                  <a:pos x="780" y="223"/>
                </a:cxn>
                <a:cxn ang="0">
                  <a:pos x="803" y="272"/>
                </a:cxn>
                <a:cxn ang="0">
                  <a:pos x="787" y="323"/>
                </a:cxn>
                <a:cxn ang="0">
                  <a:pos x="729" y="369"/>
                </a:cxn>
                <a:cxn ang="0">
                  <a:pos x="639" y="413"/>
                </a:cxn>
                <a:cxn ang="0">
                  <a:pos x="212" y="589"/>
                </a:cxn>
                <a:cxn ang="0">
                  <a:pos x="160" y="608"/>
                </a:cxn>
                <a:cxn ang="0">
                  <a:pos x="88" y="653"/>
                </a:cxn>
                <a:cxn ang="0">
                  <a:pos x="43" y="698"/>
                </a:cxn>
                <a:cxn ang="0">
                  <a:pos x="9" y="755"/>
                </a:cxn>
                <a:cxn ang="0">
                  <a:pos x="0" y="820"/>
                </a:cxn>
                <a:cxn ang="0">
                  <a:pos x="10" y="872"/>
                </a:cxn>
                <a:cxn ang="0">
                  <a:pos x="40" y="914"/>
                </a:cxn>
                <a:cxn ang="0">
                  <a:pos x="84" y="949"/>
                </a:cxn>
                <a:cxn ang="0">
                  <a:pos x="159" y="999"/>
                </a:cxn>
                <a:cxn ang="0">
                  <a:pos x="487" y="1164"/>
                </a:cxn>
                <a:cxn ang="0">
                  <a:pos x="530" y="1197"/>
                </a:cxn>
                <a:cxn ang="0">
                  <a:pos x="569" y="1236"/>
                </a:cxn>
                <a:cxn ang="0">
                  <a:pos x="557" y="1292"/>
                </a:cxn>
                <a:cxn ang="0">
                  <a:pos x="502" y="1354"/>
                </a:cxn>
                <a:cxn ang="0">
                  <a:pos x="434" y="1394"/>
                </a:cxn>
                <a:cxn ang="0">
                  <a:pos x="525" y="1438"/>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adFill rotWithShape="0">
              <a:gsLst>
                <a:gs pos="0">
                  <a:srgbClr val="3606A2"/>
                </a:gs>
                <a:gs pos="100000">
                  <a:srgbClr val="006090"/>
                </a:gs>
              </a:gsLst>
              <a:lin ang="5400000" scaled="1"/>
            </a:gradFill>
            <a:ln w="12700" cap="rnd" cmpd="sng">
              <a:noFill/>
              <a:prstDash val="solid"/>
              <a:round/>
              <a:headEnd type="none" w="med" len="med"/>
              <a:tailEnd type="none" w="med" len="med"/>
            </a:ln>
            <a:effectLst/>
          </p:spPr>
          <p:txBody>
            <a:bodyPr/>
            <a:lstStyle/>
            <a:p>
              <a:endParaRPr lang="vi-VN"/>
            </a:p>
          </p:txBody>
        </p:sp>
        <p:sp>
          <p:nvSpPr>
            <p:cNvPr id="300078" name="Freeform 46"/>
            <p:cNvSpPr>
              <a:spLocks/>
            </p:cNvSpPr>
            <p:nvPr/>
          </p:nvSpPr>
          <p:spPr bwMode="auto">
            <a:xfrm>
              <a:off x="2100" y="1162"/>
              <a:ext cx="669" cy="582"/>
            </a:xfrm>
            <a:custGeom>
              <a:avLst/>
              <a:gdLst/>
              <a:ahLst/>
              <a:cxnLst>
                <a:cxn ang="0">
                  <a:pos x="668" y="553"/>
                </a:cxn>
                <a:cxn ang="0">
                  <a:pos x="668" y="450"/>
                </a:cxn>
                <a:cxn ang="0">
                  <a:pos x="562" y="435"/>
                </a:cxn>
                <a:cxn ang="0">
                  <a:pos x="448" y="420"/>
                </a:cxn>
                <a:cxn ang="0">
                  <a:pos x="367" y="400"/>
                </a:cxn>
                <a:cxn ang="0">
                  <a:pos x="314" y="378"/>
                </a:cxn>
                <a:cxn ang="0">
                  <a:pos x="257" y="349"/>
                </a:cxn>
                <a:cxn ang="0">
                  <a:pos x="220" y="314"/>
                </a:cxn>
                <a:cxn ang="0">
                  <a:pos x="193" y="274"/>
                </a:cxn>
                <a:cxn ang="0">
                  <a:pos x="180" y="231"/>
                </a:cxn>
                <a:cxn ang="0">
                  <a:pos x="180" y="189"/>
                </a:cxn>
                <a:cxn ang="0">
                  <a:pos x="193" y="165"/>
                </a:cxn>
                <a:cxn ang="0">
                  <a:pos x="209" y="143"/>
                </a:cxn>
                <a:cxn ang="0">
                  <a:pos x="255" y="127"/>
                </a:cxn>
                <a:cxn ang="0">
                  <a:pos x="297" y="127"/>
                </a:cxn>
                <a:cxn ang="0">
                  <a:pos x="345" y="141"/>
                </a:cxn>
                <a:cxn ang="0">
                  <a:pos x="396" y="156"/>
                </a:cxn>
                <a:cxn ang="0">
                  <a:pos x="448" y="163"/>
                </a:cxn>
                <a:cxn ang="0">
                  <a:pos x="477" y="125"/>
                </a:cxn>
                <a:cxn ang="0">
                  <a:pos x="464" y="86"/>
                </a:cxn>
                <a:cxn ang="0">
                  <a:pos x="415" y="42"/>
                </a:cxn>
                <a:cxn ang="0">
                  <a:pos x="363" y="18"/>
                </a:cxn>
                <a:cxn ang="0">
                  <a:pos x="319" y="7"/>
                </a:cxn>
                <a:cxn ang="0">
                  <a:pos x="273" y="2"/>
                </a:cxn>
                <a:cxn ang="0">
                  <a:pos x="222" y="0"/>
                </a:cxn>
                <a:cxn ang="0">
                  <a:pos x="176" y="4"/>
                </a:cxn>
                <a:cxn ang="0">
                  <a:pos x="136" y="15"/>
                </a:cxn>
                <a:cxn ang="0">
                  <a:pos x="86" y="33"/>
                </a:cxn>
                <a:cxn ang="0">
                  <a:pos x="50" y="66"/>
                </a:cxn>
                <a:cxn ang="0">
                  <a:pos x="22" y="99"/>
                </a:cxn>
                <a:cxn ang="0">
                  <a:pos x="6" y="145"/>
                </a:cxn>
                <a:cxn ang="0">
                  <a:pos x="0" y="189"/>
                </a:cxn>
                <a:cxn ang="0">
                  <a:pos x="9" y="237"/>
                </a:cxn>
                <a:cxn ang="0">
                  <a:pos x="22" y="285"/>
                </a:cxn>
                <a:cxn ang="0">
                  <a:pos x="50" y="330"/>
                </a:cxn>
                <a:cxn ang="0">
                  <a:pos x="81" y="375"/>
                </a:cxn>
                <a:cxn ang="0">
                  <a:pos x="125" y="419"/>
                </a:cxn>
                <a:cxn ang="0">
                  <a:pos x="169" y="457"/>
                </a:cxn>
                <a:cxn ang="0">
                  <a:pos x="217" y="488"/>
                </a:cxn>
                <a:cxn ang="0">
                  <a:pos x="266" y="514"/>
                </a:cxn>
                <a:cxn ang="0">
                  <a:pos x="310" y="534"/>
                </a:cxn>
                <a:cxn ang="0">
                  <a:pos x="369" y="549"/>
                </a:cxn>
                <a:cxn ang="0">
                  <a:pos x="437" y="568"/>
                </a:cxn>
                <a:cxn ang="0">
                  <a:pos x="516" y="581"/>
                </a:cxn>
                <a:cxn ang="0">
                  <a:pos x="595" y="577"/>
                </a:cxn>
                <a:cxn ang="0">
                  <a:pos x="668" y="553"/>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adFill rotWithShape="0">
              <a:gsLst>
                <a:gs pos="0">
                  <a:srgbClr val="3606A2"/>
                </a:gs>
                <a:gs pos="100000">
                  <a:srgbClr val="006090"/>
                </a:gs>
              </a:gsLst>
              <a:lin ang="5400000" scaled="1"/>
            </a:gradFill>
            <a:ln w="12700" cap="rnd" cmpd="sng">
              <a:noFill/>
              <a:prstDash val="solid"/>
              <a:round/>
              <a:headEnd type="none" w="med" len="med"/>
              <a:tailEnd type="none" w="med" len="med"/>
            </a:ln>
            <a:effectLst/>
          </p:spPr>
          <p:txBody>
            <a:bodyPr/>
            <a:lstStyle/>
            <a:p>
              <a:endParaRPr lang="vi-VN"/>
            </a:p>
          </p:txBody>
        </p:sp>
        <p:sp>
          <p:nvSpPr>
            <p:cNvPr id="300079" name="Freeform 47"/>
            <p:cNvSpPr>
              <a:spLocks/>
            </p:cNvSpPr>
            <p:nvPr/>
          </p:nvSpPr>
          <p:spPr bwMode="auto">
            <a:xfrm>
              <a:off x="1361" y="583"/>
              <a:ext cx="1413" cy="549"/>
            </a:xfrm>
            <a:custGeom>
              <a:avLst/>
              <a:gdLst/>
              <a:ahLst/>
              <a:cxnLst>
                <a:cxn ang="0">
                  <a:pos x="1412" y="548"/>
                </a:cxn>
                <a:cxn ang="0">
                  <a:pos x="1316" y="537"/>
                </a:cxn>
                <a:cxn ang="0">
                  <a:pos x="1237" y="524"/>
                </a:cxn>
                <a:cxn ang="0">
                  <a:pos x="1179" y="511"/>
                </a:cxn>
                <a:cxn ang="0">
                  <a:pos x="1118" y="499"/>
                </a:cxn>
                <a:cxn ang="0">
                  <a:pos x="1060" y="493"/>
                </a:cxn>
                <a:cxn ang="0">
                  <a:pos x="1000" y="495"/>
                </a:cxn>
                <a:cxn ang="0">
                  <a:pos x="939" y="499"/>
                </a:cxn>
                <a:cxn ang="0">
                  <a:pos x="894" y="482"/>
                </a:cxn>
                <a:cxn ang="0">
                  <a:pos x="962" y="440"/>
                </a:cxn>
                <a:cxn ang="0">
                  <a:pos x="1005" y="411"/>
                </a:cxn>
                <a:cxn ang="0">
                  <a:pos x="1043" y="381"/>
                </a:cxn>
                <a:cxn ang="0">
                  <a:pos x="1069" y="348"/>
                </a:cxn>
                <a:cxn ang="0">
                  <a:pos x="962" y="383"/>
                </a:cxn>
                <a:cxn ang="0">
                  <a:pos x="855" y="418"/>
                </a:cxn>
                <a:cxn ang="0">
                  <a:pos x="783" y="436"/>
                </a:cxn>
                <a:cxn ang="0">
                  <a:pos x="670" y="449"/>
                </a:cxn>
                <a:cxn ang="0">
                  <a:pos x="597" y="449"/>
                </a:cxn>
                <a:cxn ang="0">
                  <a:pos x="531" y="444"/>
                </a:cxn>
                <a:cxn ang="0">
                  <a:pos x="486" y="427"/>
                </a:cxn>
                <a:cxn ang="0">
                  <a:pos x="459" y="407"/>
                </a:cxn>
                <a:cxn ang="0">
                  <a:pos x="527" y="389"/>
                </a:cxn>
                <a:cxn ang="0">
                  <a:pos x="572" y="365"/>
                </a:cxn>
                <a:cxn ang="0">
                  <a:pos x="599" y="339"/>
                </a:cxn>
                <a:cxn ang="0">
                  <a:pos x="634" y="308"/>
                </a:cxn>
                <a:cxn ang="0">
                  <a:pos x="544" y="334"/>
                </a:cxn>
                <a:cxn ang="0">
                  <a:pos x="463" y="348"/>
                </a:cxn>
                <a:cxn ang="0">
                  <a:pos x="378" y="356"/>
                </a:cxn>
                <a:cxn ang="0">
                  <a:pos x="303" y="352"/>
                </a:cxn>
                <a:cxn ang="0">
                  <a:pos x="254" y="334"/>
                </a:cxn>
                <a:cxn ang="0">
                  <a:pos x="233" y="312"/>
                </a:cxn>
                <a:cxn ang="0">
                  <a:pos x="281" y="291"/>
                </a:cxn>
                <a:cxn ang="0">
                  <a:pos x="313" y="269"/>
                </a:cxn>
                <a:cxn ang="0">
                  <a:pos x="341" y="244"/>
                </a:cxn>
                <a:cxn ang="0">
                  <a:pos x="339" y="229"/>
                </a:cxn>
                <a:cxn ang="0">
                  <a:pos x="262" y="246"/>
                </a:cxn>
                <a:cxn ang="0">
                  <a:pos x="179" y="255"/>
                </a:cxn>
                <a:cxn ang="0">
                  <a:pos x="117" y="255"/>
                </a:cxn>
                <a:cxn ang="0">
                  <a:pos x="51" y="244"/>
                </a:cxn>
                <a:cxn ang="0">
                  <a:pos x="19" y="229"/>
                </a:cxn>
                <a:cxn ang="0">
                  <a:pos x="0" y="205"/>
                </a:cxn>
                <a:cxn ang="0">
                  <a:pos x="120" y="187"/>
                </a:cxn>
                <a:cxn ang="0">
                  <a:pos x="303" y="159"/>
                </a:cxn>
                <a:cxn ang="0">
                  <a:pos x="544" y="119"/>
                </a:cxn>
                <a:cxn ang="0">
                  <a:pos x="742" y="71"/>
                </a:cxn>
                <a:cxn ang="0">
                  <a:pos x="926" y="26"/>
                </a:cxn>
                <a:cxn ang="0">
                  <a:pos x="1020" y="9"/>
                </a:cxn>
                <a:cxn ang="0">
                  <a:pos x="1098" y="0"/>
                </a:cxn>
                <a:cxn ang="0">
                  <a:pos x="1165" y="2"/>
                </a:cxn>
                <a:cxn ang="0">
                  <a:pos x="1211" y="7"/>
                </a:cxn>
                <a:cxn ang="0">
                  <a:pos x="1254" y="27"/>
                </a:cxn>
                <a:cxn ang="0">
                  <a:pos x="1288" y="71"/>
                </a:cxn>
                <a:cxn ang="0">
                  <a:pos x="1301" y="117"/>
                </a:cxn>
                <a:cxn ang="0">
                  <a:pos x="1316" y="148"/>
                </a:cxn>
                <a:cxn ang="0">
                  <a:pos x="1344" y="159"/>
                </a:cxn>
                <a:cxn ang="0">
                  <a:pos x="1384" y="156"/>
                </a:cxn>
                <a:cxn ang="0">
                  <a:pos x="1412" y="145"/>
                </a:cxn>
                <a:cxn ang="0">
                  <a:pos x="1412" y="548"/>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17" y="255"/>
                  </a:lnTo>
                  <a:lnTo>
                    <a:pt x="51" y="244"/>
                  </a:lnTo>
                  <a:lnTo>
                    <a:pt x="19" y="229"/>
                  </a:lnTo>
                  <a:lnTo>
                    <a:pt x="0" y="205"/>
                  </a:lnTo>
                  <a:lnTo>
                    <a:pt x="120" y="187"/>
                  </a:lnTo>
                  <a:lnTo>
                    <a:pt x="303" y="159"/>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adFill rotWithShape="0">
              <a:gsLst>
                <a:gs pos="0">
                  <a:srgbClr val="3606A2"/>
                </a:gs>
                <a:gs pos="100000">
                  <a:srgbClr val="006090"/>
                </a:gs>
              </a:gsLst>
              <a:lin ang="5400000" scaled="1"/>
            </a:gradFill>
            <a:ln w="12700" cap="rnd" cmpd="sng">
              <a:noFill/>
              <a:prstDash val="solid"/>
              <a:round/>
              <a:headEnd type="none" w="med" len="med"/>
              <a:tailEnd type="none" w="med" len="med"/>
            </a:ln>
            <a:effectLst/>
          </p:spPr>
          <p:txBody>
            <a:bodyPr/>
            <a:lstStyle/>
            <a:p>
              <a:endParaRPr lang="vi-VN"/>
            </a:p>
          </p:txBody>
        </p:sp>
        <p:sp>
          <p:nvSpPr>
            <p:cNvPr id="300080" name="Oval 48"/>
            <p:cNvSpPr>
              <a:spLocks noChangeArrowheads="1"/>
            </p:cNvSpPr>
            <p:nvPr/>
          </p:nvSpPr>
          <p:spPr bwMode="auto">
            <a:xfrm>
              <a:off x="2785" y="355"/>
              <a:ext cx="187" cy="198"/>
            </a:xfrm>
            <a:prstGeom prst="ellipse">
              <a:avLst/>
            </a:prstGeom>
            <a:gradFill rotWithShape="0">
              <a:gsLst>
                <a:gs pos="0">
                  <a:srgbClr val="3606A2"/>
                </a:gs>
                <a:gs pos="100000">
                  <a:srgbClr val="006090"/>
                </a:gs>
              </a:gsLst>
              <a:lin ang="5400000" scaled="1"/>
            </a:gradFill>
            <a:ln w="12700">
              <a:noFill/>
              <a:round/>
              <a:headEnd/>
              <a:tailEnd/>
            </a:ln>
            <a:effectLst/>
          </p:spPr>
          <p:txBody>
            <a:bodyPr wrap="none" anchor="ctr"/>
            <a:lstStyle/>
            <a:p>
              <a:endParaRPr lang="vi-VN"/>
            </a:p>
          </p:txBody>
        </p:sp>
        <p:sp>
          <p:nvSpPr>
            <p:cNvPr id="300081" name="Freeform 49"/>
            <p:cNvSpPr>
              <a:spLocks/>
            </p:cNvSpPr>
            <p:nvPr/>
          </p:nvSpPr>
          <p:spPr bwMode="auto">
            <a:xfrm>
              <a:off x="2976" y="583"/>
              <a:ext cx="1413" cy="549"/>
            </a:xfrm>
            <a:custGeom>
              <a:avLst/>
              <a:gdLst/>
              <a:ahLst/>
              <a:cxnLst>
                <a:cxn ang="0">
                  <a:pos x="0" y="548"/>
                </a:cxn>
                <a:cxn ang="0">
                  <a:pos x="96" y="537"/>
                </a:cxn>
                <a:cxn ang="0">
                  <a:pos x="175" y="524"/>
                </a:cxn>
                <a:cxn ang="0">
                  <a:pos x="233" y="511"/>
                </a:cxn>
                <a:cxn ang="0">
                  <a:pos x="294" y="499"/>
                </a:cxn>
                <a:cxn ang="0">
                  <a:pos x="352" y="493"/>
                </a:cxn>
                <a:cxn ang="0">
                  <a:pos x="412" y="495"/>
                </a:cxn>
                <a:cxn ang="0">
                  <a:pos x="473" y="499"/>
                </a:cxn>
                <a:cxn ang="0">
                  <a:pos x="518" y="482"/>
                </a:cxn>
                <a:cxn ang="0">
                  <a:pos x="450" y="440"/>
                </a:cxn>
                <a:cxn ang="0">
                  <a:pos x="407" y="411"/>
                </a:cxn>
                <a:cxn ang="0">
                  <a:pos x="369" y="381"/>
                </a:cxn>
                <a:cxn ang="0">
                  <a:pos x="343" y="348"/>
                </a:cxn>
                <a:cxn ang="0">
                  <a:pos x="450" y="383"/>
                </a:cxn>
                <a:cxn ang="0">
                  <a:pos x="557" y="418"/>
                </a:cxn>
                <a:cxn ang="0">
                  <a:pos x="629" y="436"/>
                </a:cxn>
                <a:cxn ang="0">
                  <a:pos x="742" y="449"/>
                </a:cxn>
                <a:cxn ang="0">
                  <a:pos x="815" y="449"/>
                </a:cxn>
                <a:cxn ang="0">
                  <a:pos x="881" y="444"/>
                </a:cxn>
                <a:cxn ang="0">
                  <a:pos x="926" y="427"/>
                </a:cxn>
                <a:cxn ang="0">
                  <a:pos x="953" y="407"/>
                </a:cxn>
                <a:cxn ang="0">
                  <a:pos x="885" y="389"/>
                </a:cxn>
                <a:cxn ang="0">
                  <a:pos x="840" y="365"/>
                </a:cxn>
                <a:cxn ang="0">
                  <a:pos x="813" y="339"/>
                </a:cxn>
                <a:cxn ang="0">
                  <a:pos x="778" y="308"/>
                </a:cxn>
                <a:cxn ang="0">
                  <a:pos x="868" y="334"/>
                </a:cxn>
                <a:cxn ang="0">
                  <a:pos x="949" y="348"/>
                </a:cxn>
                <a:cxn ang="0">
                  <a:pos x="1034" y="356"/>
                </a:cxn>
                <a:cxn ang="0">
                  <a:pos x="1109" y="352"/>
                </a:cxn>
                <a:cxn ang="0">
                  <a:pos x="1158" y="334"/>
                </a:cxn>
                <a:cxn ang="0">
                  <a:pos x="1179" y="312"/>
                </a:cxn>
                <a:cxn ang="0">
                  <a:pos x="1131" y="291"/>
                </a:cxn>
                <a:cxn ang="0">
                  <a:pos x="1099" y="269"/>
                </a:cxn>
                <a:cxn ang="0">
                  <a:pos x="1071" y="244"/>
                </a:cxn>
                <a:cxn ang="0">
                  <a:pos x="1073" y="229"/>
                </a:cxn>
                <a:cxn ang="0">
                  <a:pos x="1150" y="246"/>
                </a:cxn>
                <a:cxn ang="0">
                  <a:pos x="1233" y="255"/>
                </a:cxn>
                <a:cxn ang="0">
                  <a:pos x="1310" y="253"/>
                </a:cxn>
                <a:cxn ang="0">
                  <a:pos x="1352" y="246"/>
                </a:cxn>
                <a:cxn ang="0">
                  <a:pos x="1393" y="229"/>
                </a:cxn>
                <a:cxn ang="0">
                  <a:pos x="1412" y="205"/>
                </a:cxn>
                <a:cxn ang="0">
                  <a:pos x="1292" y="187"/>
                </a:cxn>
                <a:cxn ang="0">
                  <a:pos x="1109" y="163"/>
                </a:cxn>
                <a:cxn ang="0">
                  <a:pos x="868" y="119"/>
                </a:cxn>
                <a:cxn ang="0">
                  <a:pos x="670" y="71"/>
                </a:cxn>
                <a:cxn ang="0">
                  <a:pos x="486" y="26"/>
                </a:cxn>
                <a:cxn ang="0">
                  <a:pos x="392" y="9"/>
                </a:cxn>
                <a:cxn ang="0">
                  <a:pos x="314" y="0"/>
                </a:cxn>
                <a:cxn ang="0">
                  <a:pos x="247" y="2"/>
                </a:cxn>
                <a:cxn ang="0">
                  <a:pos x="201" y="7"/>
                </a:cxn>
                <a:cxn ang="0">
                  <a:pos x="158" y="27"/>
                </a:cxn>
                <a:cxn ang="0">
                  <a:pos x="124" y="71"/>
                </a:cxn>
                <a:cxn ang="0">
                  <a:pos x="111" y="117"/>
                </a:cxn>
                <a:cxn ang="0">
                  <a:pos x="96" y="148"/>
                </a:cxn>
                <a:cxn ang="0">
                  <a:pos x="68" y="159"/>
                </a:cxn>
                <a:cxn ang="0">
                  <a:pos x="28" y="156"/>
                </a:cxn>
                <a:cxn ang="0">
                  <a:pos x="0" y="145"/>
                </a:cxn>
                <a:cxn ang="0">
                  <a:pos x="0" y="548"/>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13"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0" y="253"/>
                  </a:lnTo>
                  <a:lnTo>
                    <a:pt x="1352" y="246"/>
                  </a:lnTo>
                  <a:lnTo>
                    <a:pt x="1393" y="229"/>
                  </a:lnTo>
                  <a:lnTo>
                    <a:pt x="1412" y="205"/>
                  </a:lnTo>
                  <a:lnTo>
                    <a:pt x="1292" y="187"/>
                  </a:lnTo>
                  <a:lnTo>
                    <a:pt x="1109" y="163"/>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adFill rotWithShape="0">
              <a:gsLst>
                <a:gs pos="0">
                  <a:srgbClr val="3606A2"/>
                </a:gs>
                <a:gs pos="100000">
                  <a:srgbClr val="006090"/>
                </a:gs>
              </a:gsLst>
              <a:lin ang="5400000" scaled="1"/>
            </a:gradFill>
            <a:ln w="12700" cap="rnd" cmpd="sng">
              <a:noFill/>
              <a:prstDash val="solid"/>
              <a:round/>
              <a:headEnd type="none" w="med" len="med"/>
              <a:tailEnd type="none" w="med" len="med"/>
            </a:ln>
            <a:effectLst/>
          </p:spPr>
          <p:txBody>
            <a:bodyPr/>
            <a:lstStyle/>
            <a:p>
              <a:endParaRPr lang="vi-VN"/>
            </a:p>
          </p:txBody>
        </p:sp>
      </p:grpSp>
      <p:sp>
        <p:nvSpPr>
          <p:cNvPr id="300056" name="Text Box 24"/>
          <p:cNvSpPr txBox="1">
            <a:spLocks noChangeArrowheads="1"/>
          </p:cNvSpPr>
          <p:nvPr/>
        </p:nvSpPr>
        <p:spPr bwMode="auto">
          <a:xfrm>
            <a:off x="762000" y="838200"/>
            <a:ext cx="7467600" cy="1482725"/>
          </a:xfrm>
          <a:prstGeom prst="rect">
            <a:avLst/>
          </a:prstGeom>
          <a:noFill/>
          <a:ln w="9525">
            <a:noFill/>
            <a:miter lim="800000"/>
            <a:headEnd/>
            <a:tailEnd/>
          </a:ln>
          <a:effectLst>
            <a:outerShdw dist="12700" algn="ctr" rotWithShape="0">
              <a:srgbClr val="B2B2B2"/>
            </a:outerShdw>
          </a:effectLst>
        </p:spPr>
        <p:txBody>
          <a:bodyPr lIns="91416" tIns="45708" rIns="91416" bIns="45708">
            <a:spAutoFit/>
          </a:bodyPr>
          <a:lstStyle/>
          <a:p>
            <a:pPr algn="ctr">
              <a:lnSpc>
                <a:spcPct val="120000"/>
              </a:lnSpc>
            </a:pPr>
            <a:r>
              <a:rPr lang="en-US" sz="3800" b="1">
                <a:solidFill>
                  <a:srgbClr val="FFFF66"/>
                </a:solidFill>
                <a:latin typeface="VNI-Revue" pitchFamily="2" charset="0"/>
              </a:rPr>
              <a:t>AÙP XE </a:t>
            </a:r>
          </a:p>
          <a:p>
            <a:pPr algn="ctr">
              <a:lnSpc>
                <a:spcPct val="120000"/>
              </a:lnSpc>
            </a:pPr>
            <a:r>
              <a:rPr lang="en-US" sz="3800" b="1">
                <a:solidFill>
                  <a:srgbClr val="FFFF66"/>
                </a:solidFill>
                <a:latin typeface="VNI-Revue" pitchFamily="2" charset="0"/>
              </a:rPr>
              <a:t>HAÄU MOÂN TRÖÏC TRAØNG</a:t>
            </a:r>
            <a:r>
              <a:rPr lang="en-US" b="1">
                <a:solidFill>
                  <a:srgbClr val="FFFF66"/>
                </a:solidFill>
                <a:latin typeface="VNI-Helve" pitchFamily="2" charset="0"/>
              </a:rPr>
              <a:t>  </a:t>
            </a:r>
            <a:endParaRPr lang="en-US" sz="2400" b="1" i="1">
              <a:latin typeface="VNI-Helve" pitchFamily="2" charset="0"/>
            </a:endParaRPr>
          </a:p>
        </p:txBody>
      </p:sp>
      <p:sp>
        <p:nvSpPr>
          <p:cNvPr id="300086" name="Text Box 54"/>
          <p:cNvSpPr txBox="1">
            <a:spLocks noChangeArrowheads="1"/>
          </p:cNvSpPr>
          <p:nvPr/>
        </p:nvSpPr>
        <p:spPr bwMode="auto">
          <a:xfrm>
            <a:off x="609600" y="2743200"/>
            <a:ext cx="8305800" cy="3046988"/>
          </a:xfrm>
          <a:prstGeom prst="rect">
            <a:avLst/>
          </a:prstGeom>
          <a:noFill/>
          <a:ln w="9525">
            <a:noFill/>
            <a:miter lim="800000"/>
            <a:headEnd/>
            <a:tailEnd/>
          </a:ln>
          <a:effectLst/>
        </p:spPr>
        <p:txBody>
          <a:bodyPr wrap="square">
            <a:spAutoFit/>
          </a:bodyPr>
          <a:lstStyle/>
          <a:p>
            <a:pPr algn="l">
              <a:lnSpc>
                <a:spcPct val="120000"/>
              </a:lnSpc>
              <a:spcBef>
                <a:spcPct val="50000"/>
              </a:spcBef>
            </a:pPr>
            <a:r>
              <a:rPr lang="en-US">
                <a:solidFill>
                  <a:schemeClr val="tx2">
                    <a:lumMod val="75000"/>
                  </a:schemeClr>
                </a:solidFill>
                <a:latin typeface="VNI-Helve" pitchFamily="2" charset="0"/>
                <a:cs typeface="Times New Roman" pitchFamily="18" charset="0"/>
              </a:rPr>
              <a:t>Laø moät nhieãm truøng muû cuûa haäu moân tröïc traøng</a:t>
            </a:r>
          </a:p>
          <a:p>
            <a:pPr algn="l">
              <a:lnSpc>
                <a:spcPct val="120000"/>
              </a:lnSpc>
              <a:spcBef>
                <a:spcPct val="50000"/>
              </a:spcBef>
            </a:pPr>
            <a:r>
              <a:rPr lang="en-US">
                <a:solidFill>
                  <a:schemeClr val="tx2">
                    <a:lumMod val="75000"/>
                  </a:schemeClr>
                </a:solidFill>
                <a:latin typeface="VNI-Helve" pitchFamily="2" charset="0"/>
                <a:cs typeface="Times New Roman" pitchFamily="18" charset="0"/>
              </a:rPr>
              <a:t>Nhieãm truøng baét ñaàu töø ñöôøng löôïc vaø döôùi vuøng löôïc</a:t>
            </a:r>
          </a:p>
          <a:p>
            <a:pPr algn="l">
              <a:lnSpc>
                <a:spcPct val="120000"/>
              </a:lnSpc>
              <a:spcBef>
                <a:spcPct val="50000"/>
              </a:spcBef>
            </a:pPr>
            <a:r>
              <a:rPr lang="en-US">
                <a:solidFill>
                  <a:schemeClr val="tx2">
                    <a:lumMod val="75000"/>
                  </a:schemeClr>
                </a:solidFill>
                <a:latin typeface="VNI-Helve" pitchFamily="2" charset="0"/>
                <a:cs typeface="Times New Roman" pitchFamily="18" charset="0"/>
              </a:rPr>
              <a:t>Beänh khoâng hieám gaëp</a:t>
            </a:r>
          </a:p>
          <a:p>
            <a:pPr algn="l">
              <a:lnSpc>
                <a:spcPct val="120000"/>
              </a:lnSpc>
              <a:spcBef>
                <a:spcPct val="50000"/>
              </a:spcBef>
            </a:pPr>
            <a:r>
              <a:rPr lang="en-US">
                <a:solidFill>
                  <a:schemeClr val="tx2">
                    <a:lumMod val="75000"/>
                  </a:schemeClr>
                </a:solidFill>
                <a:latin typeface="VNI-Helve" pitchFamily="2" charset="0"/>
                <a:cs typeface="Times New Roman" pitchFamily="18" charset="0"/>
              </a:rPr>
              <a:t>Laøm beänh nhaân raát ñau ñôùn</a:t>
            </a:r>
          </a:p>
          <a:p>
            <a:pPr algn="l">
              <a:lnSpc>
                <a:spcPct val="120000"/>
              </a:lnSpc>
              <a:spcBef>
                <a:spcPct val="50000"/>
              </a:spcBef>
            </a:pPr>
            <a:r>
              <a:rPr lang="en-US">
                <a:solidFill>
                  <a:schemeClr val="tx2">
                    <a:lumMod val="75000"/>
                  </a:schemeClr>
                </a:solidFill>
                <a:latin typeface="VNI-Helve" pitchFamily="2" charset="0"/>
                <a:cs typeface="Times New Roman" pitchFamily="18" charset="0"/>
              </a:rPr>
              <a:t>Ñieàu trò khoâng ñuùng qui caùch seõ daãn ñeán Roø haäu moân</a:t>
            </a:r>
            <a:endParaRPr lang="en-US">
              <a:solidFill>
                <a:schemeClr val="tx2">
                  <a:lumMod val="75000"/>
                </a:schemeClr>
              </a:solidFill>
              <a:latin typeface="VNI-Helve" pitchFamily="2" charset="0"/>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300056"/>
                                        </p:tgtEl>
                                        <p:attrNameLst>
                                          <p:attrName>style.visibility</p:attrName>
                                        </p:attrNameLst>
                                      </p:cBhvr>
                                      <p:to>
                                        <p:strVal val="visible"/>
                                      </p:to>
                                    </p:set>
                                    <p:anim calcmode="lin" valueType="num">
                                      <p:cBhvr>
                                        <p:cTn id="7" dur="1000" fill="hold"/>
                                        <p:tgtEl>
                                          <p:spTgt spid="300056"/>
                                        </p:tgtEl>
                                        <p:attrNameLst>
                                          <p:attrName>ppt_w</p:attrName>
                                        </p:attrNameLst>
                                      </p:cBhvr>
                                      <p:tavLst>
                                        <p:tav tm="0">
                                          <p:val>
                                            <p:fltVal val="0"/>
                                          </p:val>
                                        </p:tav>
                                        <p:tav tm="100000">
                                          <p:val>
                                            <p:strVal val="#ppt_w"/>
                                          </p:val>
                                        </p:tav>
                                      </p:tavLst>
                                    </p:anim>
                                    <p:anim calcmode="lin" valueType="num">
                                      <p:cBhvr>
                                        <p:cTn id="8" dur="1000" fill="hold"/>
                                        <p:tgtEl>
                                          <p:spTgt spid="300056"/>
                                        </p:tgtEl>
                                        <p:attrNameLst>
                                          <p:attrName>ppt_h</p:attrName>
                                        </p:attrNameLst>
                                      </p:cBhvr>
                                      <p:tavLst>
                                        <p:tav tm="0">
                                          <p:val>
                                            <p:fltVal val="0"/>
                                          </p:val>
                                        </p:tav>
                                        <p:tav tm="100000">
                                          <p:val>
                                            <p:strVal val="#ppt_h"/>
                                          </p:val>
                                        </p:tav>
                                      </p:tavLst>
                                    </p:anim>
                                    <p:anim calcmode="lin" valueType="num">
                                      <p:cBhvr>
                                        <p:cTn id="9" dur="1000" fill="hold"/>
                                        <p:tgtEl>
                                          <p:spTgt spid="30005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0005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 presetClass="entr" presetSubtype="9" fill="hold" grpId="0" nodeType="afterEffect">
                                  <p:stCondLst>
                                    <p:cond delay="0"/>
                                  </p:stCondLst>
                                  <p:childTnLst>
                                    <p:set>
                                      <p:cBhvr>
                                        <p:cTn id="13" dur="1" fill="hold">
                                          <p:stCondLst>
                                            <p:cond delay="0"/>
                                          </p:stCondLst>
                                        </p:cTn>
                                        <p:tgtEl>
                                          <p:spTgt spid="300086"/>
                                        </p:tgtEl>
                                        <p:attrNameLst>
                                          <p:attrName>style.visibility</p:attrName>
                                        </p:attrNameLst>
                                      </p:cBhvr>
                                      <p:to>
                                        <p:strVal val="visible"/>
                                      </p:to>
                                    </p:set>
                                    <p:anim calcmode="lin" valueType="num">
                                      <p:cBhvr additive="base">
                                        <p:cTn id="14" dur="500" fill="hold"/>
                                        <p:tgtEl>
                                          <p:spTgt spid="300086"/>
                                        </p:tgtEl>
                                        <p:attrNameLst>
                                          <p:attrName>ppt_x</p:attrName>
                                        </p:attrNameLst>
                                      </p:cBhvr>
                                      <p:tavLst>
                                        <p:tav tm="0">
                                          <p:val>
                                            <p:strVal val="0-#ppt_w/2"/>
                                          </p:val>
                                        </p:tav>
                                        <p:tav tm="100000">
                                          <p:val>
                                            <p:strVal val="#ppt_x"/>
                                          </p:val>
                                        </p:tav>
                                      </p:tavLst>
                                    </p:anim>
                                    <p:anim calcmode="lin" valueType="num">
                                      <p:cBhvr additive="base">
                                        <p:cTn id="15" dur="500" fill="hold"/>
                                        <p:tgtEl>
                                          <p:spTgt spid="30008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56" grpId="0" autoUpdateAnimBg="0"/>
      <p:bldP spid="300086"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619" name="Rectangle 27"/>
          <p:cNvSpPr>
            <a:spLocks noChangeArrowheads="1"/>
          </p:cNvSpPr>
          <p:nvPr/>
        </p:nvSpPr>
        <p:spPr bwMode="auto">
          <a:xfrm>
            <a:off x="990600" y="2133600"/>
            <a:ext cx="7696200" cy="4337021"/>
          </a:xfrm>
          <a:prstGeom prst="rect">
            <a:avLst/>
          </a:prstGeom>
          <a:noFill/>
          <a:ln w="9525">
            <a:noFill/>
            <a:miter lim="800000"/>
            <a:headEnd/>
            <a:tailEnd/>
          </a:ln>
          <a:effectLst/>
        </p:spPr>
        <p:txBody>
          <a:bodyPr>
            <a:spAutoFit/>
          </a:bodyPr>
          <a:lstStyle/>
          <a:p>
            <a:pPr algn="just">
              <a:lnSpc>
                <a:spcPct val="120000"/>
              </a:lnSpc>
              <a:tabLst>
                <a:tab pos="173038" algn="r"/>
                <a:tab pos="1428750" algn="l"/>
              </a:tabLst>
            </a:pPr>
            <a:r>
              <a:rPr lang="en-US" sz="2200">
                <a:solidFill>
                  <a:schemeClr val="tx2">
                    <a:lumMod val="75000"/>
                  </a:schemeClr>
                </a:solidFill>
                <a:latin typeface="VNI-Helve" pitchFamily="2" charset="0"/>
                <a:cs typeface="Times New Roman" pitchFamily="18" charset="0"/>
              </a:rPr>
              <a:t>Vi khuaån</a:t>
            </a:r>
          </a:p>
          <a:p>
            <a:pPr marL="571500" lvl="2" algn="l">
              <a:lnSpc>
                <a:spcPct val="115000"/>
              </a:lnSpc>
              <a:buClr>
                <a:srgbClr val="00FF00"/>
              </a:buClr>
              <a:buSzPct val="50000"/>
              <a:buFont typeface="Wingdings" pitchFamily="2" charset="2"/>
              <a:buNone/>
              <a:tabLst>
                <a:tab pos="173038" algn="r"/>
                <a:tab pos="1428750" algn="l"/>
              </a:tabLst>
            </a:pPr>
            <a:r>
              <a:rPr lang="en-US">
                <a:solidFill>
                  <a:schemeClr val="tx2">
                    <a:lumMod val="75000"/>
                  </a:schemeClr>
                </a:solidFill>
                <a:latin typeface="VNI-Helve" pitchFamily="2" charset="0"/>
                <a:cs typeface="Times New Roman" pitchFamily="18" charset="0"/>
              </a:rPr>
              <a:t>Ñöôøng ruoät</a:t>
            </a:r>
          </a:p>
          <a:p>
            <a:pPr marL="571500" lvl="2" algn="l">
              <a:lnSpc>
                <a:spcPct val="115000"/>
              </a:lnSpc>
              <a:buClr>
                <a:srgbClr val="00FF00"/>
              </a:buClr>
              <a:buSzPct val="50000"/>
              <a:buFont typeface="Wingdings" pitchFamily="2" charset="2"/>
              <a:buNone/>
              <a:tabLst>
                <a:tab pos="173038" algn="r"/>
                <a:tab pos="1428750" algn="l"/>
              </a:tabLst>
            </a:pPr>
            <a:r>
              <a:rPr lang="en-US">
                <a:solidFill>
                  <a:schemeClr val="tx2">
                    <a:lumMod val="75000"/>
                  </a:schemeClr>
                </a:solidFill>
                <a:latin typeface="VNI-Helve" pitchFamily="2" charset="0"/>
                <a:cs typeface="Times New Roman" pitchFamily="18" charset="0"/>
              </a:rPr>
              <a:t>Thoâng thöôøng</a:t>
            </a:r>
          </a:p>
          <a:p>
            <a:pPr algn="l">
              <a:lnSpc>
                <a:spcPct val="135000"/>
              </a:lnSpc>
              <a:spcBef>
                <a:spcPct val="60000"/>
              </a:spcBef>
              <a:tabLst>
                <a:tab pos="173038" algn="r"/>
                <a:tab pos="1428750" algn="l"/>
              </a:tabLst>
            </a:pPr>
            <a:r>
              <a:rPr lang="en-US" sz="2200">
                <a:solidFill>
                  <a:schemeClr val="tx2">
                    <a:lumMod val="75000"/>
                  </a:schemeClr>
                </a:solidFill>
                <a:latin typeface="VNI-Helve" pitchFamily="2" charset="0"/>
                <a:cs typeface="Times New Roman" pitchFamily="18" charset="0"/>
              </a:rPr>
              <a:t>Beänh</a:t>
            </a:r>
          </a:p>
          <a:p>
            <a:pPr marL="571500" lvl="2" algn="l">
              <a:lnSpc>
                <a:spcPct val="135000"/>
              </a:lnSpc>
              <a:buClr>
                <a:srgbClr val="00FF00"/>
              </a:buClr>
              <a:buSzPct val="50000"/>
              <a:buFont typeface="Wingdings" pitchFamily="2" charset="2"/>
              <a:buNone/>
              <a:tabLst>
                <a:tab pos="173038" algn="r"/>
                <a:tab pos="1428750" algn="l"/>
              </a:tabLst>
            </a:pPr>
            <a:r>
              <a:rPr lang="en-US">
                <a:solidFill>
                  <a:schemeClr val="tx2">
                    <a:lumMod val="75000"/>
                  </a:schemeClr>
                </a:solidFill>
                <a:latin typeface="VNI-Helve" pitchFamily="2" charset="0"/>
                <a:cs typeface="Times New Roman" pitchFamily="18" charset="0"/>
              </a:rPr>
              <a:t>ÔÛ HM: Nöùt HM, Roø HM, NT caùc tuyeán döôùi vuøng löôïc, </a:t>
            </a:r>
          </a:p>
          <a:p>
            <a:pPr marL="571500" lvl="2" algn="just">
              <a:lnSpc>
                <a:spcPct val="125000"/>
              </a:lnSpc>
              <a:buClr>
                <a:srgbClr val="00FF00"/>
              </a:buClr>
              <a:buSzPct val="50000"/>
              <a:buFont typeface="Wingdings" pitchFamily="2" charset="2"/>
              <a:buNone/>
              <a:tabLst>
                <a:tab pos="173038" algn="r"/>
                <a:tab pos="1428750" algn="l"/>
              </a:tabLst>
            </a:pPr>
            <a:r>
              <a:rPr lang="en-US">
                <a:solidFill>
                  <a:schemeClr val="tx2">
                    <a:lumMod val="75000"/>
                  </a:schemeClr>
                </a:solidFill>
                <a:latin typeface="VNI-Helve" pitchFamily="2" charset="0"/>
                <a:cs typeface="Times New Roman" pitchFamily="18" charset="0"/>
              </a:rPr>
              <a:t>Treân HM: Crohn, K tröïc traøng, Roø TT-AÂÑ …</a:t>
            </a:r>
          </a:p>
          <a:p>
            <a:pPr marL="571500" lvl="2" algn="l">
              <a:lnSpc>
                <a:spcPct val="125000"/>
              </a:lnSpc>
              <a:buClr>
                <a:srgbClr val="00FF00"/>
              </a:buClr>
              <a:buSzPct val="50000"/>
              <a:buFont typeface="Wingdings" pitchFamily="2" charset="2"/>
              <a:buNone/>
              <a:tabLst>
                <a:tab pos="173038" algn="r"/>
                <a:tab pos="1428750" algn="l"/>
              </a:tabLst>
            </a:pPr>
            <a:r>
              <a:rPr lang="en-US">
                <a:solidFill>
                  <a:schemeClr val="tx2">
                    <a:lumMod val="75000"/>
                  </a:schemeClr>
                </a:solidFill>
                <a:latin typeface="VNI-Helve" pitchFamily="2" charset="0"/>
                <a:cs typeface="Times New Roman" pitchFamily="18" charset="0"/>
              </a:rPr>
              <a:t>Xoang loâng, Nang tuyeán, Vieâm muû tuyeán moà hoâi, Xöông … </a:t>
            </a:r>
            <a:r>
              <a:rPr lang="en-US" sz="1800">
                <a:solidFill>
                  <a:schemeClr val="tx2">
                    <a:lumMod val="75000"/>
                  </a:schemeClr>
                </a:solidFill>
                <a:latin typeface="VNI-Helve" pitchFamily="2" charset="0"/>
                <a:cs typeface="Times New Roman" pitchFamily="18" charset="0"/>
              </a:rPr>
              <a:t>	  		</a:t>
            </a:r>
          </a:p>
        </p:txBody>
      </p:sp>
      <p:sp>
        <p:nvSpPr>
          <p:cNvPr id="494625" name="WordArt 33"/>
          <p:cNvSpPr>
            <a:spLocks noChangeArrowheads="1" noChangeShapeType="1" noTextEdit="1"/>
          </p:cNvSpPr>
          <p:nvPr/>
        </p:nvSpPr>
        <p:spPr bwMode="auto">
          <a:xfrm>
            <a:off x="2895600" y="1143000"/>
            <a:ext cx="3467100" cy="565150"/>
          </a:xfrm>
          <a:prstGeom prst="rect">
            <a:avLst/>
          </a:prstGeom>
        </p:spPr>
        <p:txBody>
          <a:bodyPr wrap="none" fromWordArt="1">
            <a:prstTxWarp prst="textPlain">
              <a:avLst>
                <a:gd name="adj" fmla="val 50000"/>
              </a:avLst>
            </a:prstTxWarp>
          </a:bodyPr>
          <a:lstStyle/>
          <a:p>
            <a:pPr algn="ctr"/>
            <a:r>
              <a:rPr lang="en-US" sz="3600" kern="10">
                <a:ln w="9525">
                  <a:noFill/>
                  <a:round/>
                  <a:headEnd/>
                  <a:tailEnd/>
                </a:ln>
                <a:solidFill>
                  <a:srgbClr val="66FFFF"/>
                </a:solidFill>
                <a:effectLst>
                  <a:outerShdw dist="35921" dir="2700000" algn="ctr" rotWithShape="0">
                    <a:schemeClr val="accent2"/>
                  </a:outerShdw>
                </a:effectLst>
              </a:rPr>
              <a:t>Nguyên nhân</a:t>
            </a:r>
            <a:endParaRPr lang="vi-VN" sz="3600" kern="10">
              <a:ln w="9525">
                <a:noFill/>
                <a:round/>
                <a:headEnd/>
                <a:tailEnd/>
              </a:ln>
              <a:solidFill>
                <a:srgbClr val="66FFFF"/>
              </a:solidFill>
              <a:effectLst>
                <a:outerShdw dist="35921" dir="2700000" algn="ctr" rotWithShape="0">
                  <a:schemeClr val="accent2"/>
                </a:outerShdw>
              </a:effectLst>
            </a:endParaRPr>
          </a:p>
        </p:txBody>
      </p:sp>
    </p:spTree>
  </p:cSld>
  <p:clrMapOvr>
    <a:masterClrMapping/>
  </p:clrMapOvr>
  <p:transition spd="med">
    <p:cover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524000" y="952500"/>
            <a:ext cx="6324600" cy="685800"/>
          </a:xfrm>
        </p:spPr>
        <p:txBody>
          <a:bodyPr/>
          <a:lstStyle/>
          <a:p>
            <a:pPr algn="ctr" eaLnBrk="1" hangingPunct="1">
              <a:lnSpc>
                <a:spcPct val="140000"/>
              </a:lnSpc>
            </a:pPr>
            <a:r>
              <a:rPr lang="en-US" sz="3000">
                <a:solidFill>
                  <a:srgbClr val="CC3399"/>
                </a:solidFill>
                <a:latin typeface="VNI-Souvir" pitchFamily="2" charset="0"/>
              </a:rPr>
              <a:t>GIAÛI PHAÃU HAÄU MOÂN </a:t>
            </a:r>
            <a:r>
              <a:rPr lang="en-US" sz="2200">
                <a:solidFill>
                  <a:srgbClr val="CC3399"/>
                </a:solidFill>
                <a:latin typeface="VNI-Souvir" pitchFamily="2" charset="0"/>
              </a:rPr>
              <a:t>(4)</a:t>
            </a:r>
          </a:p>
        </p:txBody>
      </p:sp>
      <p:sp>
        <p:nvSpPr>
          <p:cNvPr id="7171" name="Rectangle 4"/>
          <p:cNvSpPr>
            <a:spLocks noChangeArrowheads="1"/>
          </p:cNvSpPr>
          <p:nvPr/>
        </p:nvSpPr>
        <p:spPr bwMode="auto">
          <a:xfrm>
            <a:off x="381000" y="1752600"/>
            <a:ext cx="8534400" cy="4470400"/>
          </a:xfrm>
          <a:prstGeom prst="rect">
            <a:avLst/>
          </a:prstGeom>
          <a:noFill/>
          <a:ln w="9525">
            <a:noFill/>
            <a:miter lim="800000"/>
            <a:headEnd/>
            <a:tailEnd/>
          </a:ln>
        </p:spPr>
        <p:txBody>
          <a:bodyPr>
            <a:spAutoFit/>
          </a:bodyPr>
          <a:lstStyle/>
          <a:p>
            <a:pPr algn="just">
              <a:tabLst>
                <a:tab pos="398463" algn="l"/>
              </a:tabLst>
            </a:pPr>
            <a:r>
              <a:rPr lang="en-US">
                <a:solidFill>
                  <a:srgbClr val="CC0099"/>
                </a:solidFill>
                <a:latin typeface="VNI-Helve" pitchFamily="2" charset="0"/>
              </a:rPr>
              <a:t>Ñoäng maïch</a:t>
            </a:r>
            <a:r>
              <a:rPr lang="en-US">
                <a:solidFill>
                  <a:srgbClr val="FF5050"/>
                </a:solidFill>
                <a:latin typeface="VNI-Helve" pitchFamily="2" charset="0"/>
              </a:rPr>
              <a:t>	</a:t>
            </a:r>
            <a:r>
              <a:rPr kumimoji="1" lang="en-US" sz="1200">
                <a:solidFill>
                  <a:srgbClr val="000000"/>
                </a:solidFill>
                <a:latin typeface="VNI-Times" pitchFamily="2" charset="0"/>
                <a:cs typeface="Times New Roman" pitchFamily="18" charset="0"/>
              </a:rPr>
              <a:t>	</a:t>
            </a:r>
          </a:p>
          <a:p>
            <a:pPr eaLnBrk="0" hangingPunct="0">
              <a:lnSpc>
                <a:spcPct val="120000"/>
              </a:lnSpc>
              <a:tabLst>
                <a:tab pos="398463" algn="l"/>
              </a:tabLst>
            </a:pPr>
            <a:r>
              <a:rPr kumimoji="1" lang="en-US" sz="1200">
                <a:solidFill>
                  <a:srgbClr val="000000"/>
                </a:solidFill>
                <a:latin typeface="VNI-Times" pitchFamily="2" charset="0"/>
                <a:cs typeface="Times New Roman" pitchFamily="18" charset="0"/>
              </a:rPr>
              <a:t>	</a:t>
            </a:r>
            <a:r>
              <a:rPr lang="en-US" sz="2200">
                <a:solidFill>
                  <a:srgbClr val="0000CC"/>
                </a:solidFill>
                <a:latin typeface="VNI-Helve" pitchFamily="2" charset="0"/>
              </a:rPr>
              <a:t>ÑMTT treân töø ÑMMTTD, caáp maùu boùng tröïc traøng</a:t>
            </a:r>
          </a:p>
          <a:p>
            <a:pPr eaLnBrk="0" hangingPunct="0">
              <a:lnSpc>
                <a:spcPct val="130000"/>
              </a:lnSpc>
              <a:tabLst>
                <a:tab pos="398463" algn="l"/>
              </a:tabLst>
            </a:pPr>
            <a:r>
              <a:rPr lang="en-US" sz="2200">
                <a:solidFill>
                  <a:srgbClr val="0000CC"/>
                </a:solidFill>
                <a:latin typeface="VNI-Helve" pitchFamily="2" charset="0"/>
              </a:rPr>
              <a:t>	ÑMTT giöõa töø ÑM chaäu trong, caáp maùu boùng TT vaø oáng HM</a:t>
            </a:r>
          </a:p>
          <a:p>
            <a:pPr eaLnBrk="0" hangingPunct="0">
              <a:lnSpc>
                <a:spcPct val="130000"/>
              </a:lnSpc>
              <a:tabLst>
                <a:tab pos="398463" algn="l"/>
              </a:tabLst>
            </a:pPr>
            <a:r>
              <a:rPr lang="en-US" sz="2200">
                <a:solidFill>
                  <a:srgbClr val="0000CC"/>
                </a:solidFill>
                <a:latin typeface="VNI-Helve" pitchFamily="2" charset="0"/>
              </a:rPr>
              <a:t>	ÑMTT döôùi töø ÑM theïn trong, caáp maùu oáng HM vaø da quanh 				                                                         loã HM</a:t>
            </a:r>
          </a:p>
          <a:p>
            <a:pPr algn="just" eaLnBrk="0" hangingPunct="0">
              <a:tabLst>
                <a:tab pos="398463" algn="l"/>
              </a:tabLst>
            </a:pPr>
            <a:r>
              <a:rPr lang="en-US">
                <a:solidFill>
                  <a:srgbClr val="CC0099"/>
                </a:solidFill>
                <a:latin typeface="VNI-Helve" pitchFamily="2" charset="0"/>
              </a:rPr>
              <a:t>Tónh maïch</a:t>
            </a:r>
            <a:r>
              <a:rPr lang="en-US">
                <a:solidFill>
                  <a:srgbClr val="FF5050"/>
                </a:solidFill>
                <a:latin typeface="VNI-Helve" pitchFamily="2" charset="0"/>
              </a:rPr>
              <a:t>		</a:t>
            </a:r>
          </a:p>
          <a:p>
            <a:pPr algn="just" eaLnBrk="0" hangingPunct="0">
              <a:lnSpc>
                <a:spcPct val="120000"/>
              </a:lnSpc>
              <a:tabLst>
                <a:tab pos="398463" algn="l"/>
              </a:tabLst>
            </a:pPr>
            <a:r>
              <a:rPr kumimoji="1" lang="en-US" sz="1200">
                <a:solidFill>
                  <a:srgbClr val="000000"/>
                </a:solidFill>
                <a:latin typeface="VNI-Times" pitchFamily="2" charset="0"/>
                <a:cs typeface="Times New Roman" pitchFamily="18" charset="0"/>
              </a:rPr>
              <a:t>	</a:t>
            </a:r>
            <a:r>
              <a:rPr lang="en-US" sz="2200" i="1">
                <a:solidFill>
                  <a:srgbClr val="0F7A89"/>
                </a:solidFill>
                <a:latin typeface="VNI-Helve" pitchFamily="2" charset="0"/>
              </a:rPr>
              <a:t>Vuøng treân</a:t>
            </a:r>
            <a:r>
              <a:rPr lang="en-US" sz="2200">
                <a:solidFill>
                  <a:srgbClr val="0000CC"/>
                </a:solidFill>
                <a:latin typeface="VNI-Helve" pitchFamily="2" charset="0"/>
              </a:rPr>
              <a:t>	     Daãn maùu veà TM tröïc traøng treân</a:t>
            </a:r>
          </a:p>
          <a:p>
            <a:pPr algn="just" eaLnBrk="0" hangingPunct="0">
              <a:lnSpc>
                <a:spcPct val="110000"/>
              </a:lnSpc>
              <a:tabLst>
                <a:tab pos="398463" algn="l"/>
              </a:tabLst>
            </a:pPr>
            <a:r>
              <a:rPr kumimoji="1" lang="en-US" sz="1200">
                <a:solidFill>
                  <a:srgbClr val="000000"/>
                </a:solidFill>
                <a:latin typeface="VNI-Times" pitchFamily="2" charset="0"/>
                <a:cs typeface="Times New Roman" pitchFamily="18" charset="0"/>
              </a:rPr>
              <a:t>			           </a:t>
            </a:r>
            <a:r>
              <a:rPr lang="en-US" sz="2200">
                <a:solidFill>
                  <a:srgbClr val="0000CC"/>
                </a:solidFill>
                <a:latin typeface="VNI-Helve" pitchFamily="2" charset="0"/>
              </a:rPr>
              <a:t>Coù ñaùm roái TM tró trong</a:t>
            </a:r>
          </a:p>
          <a:p>
            <a:pPr algn="just" eaLnBrk="0" hangingPunct="0">
              <a:lnSpc>
                <a:spcPct val="120000"/>
              </a:lnSpc>
              <a:spcBef>
                <a:spcPct val="20000"/>
              </a:spcBef>
              <a:tabLst>
                <a:tab pos="398463" algn="l"/>
              </a:tabLst>
            </a:pPr>
            <a:r>
              <a:rPr lang="en-US" sz="2200">
                <a:solidFill>
                  <a:srgbClr val="0000CC"/>
                </a:solidFill>
                <a:latin typeface="VNI-Helve" pitchFamily="2" charset="0"/>
              </a:rPr>
              <a:t>	</a:t>
            </a:r>
            <a:r>
              <a:rPr lang="en-US" sz="2200" i="1">
                <a:solidFill>
                  <a:srgbClr val="0F7A89"/>
                </a:solidFill>
                <a:latin typeface="VNI-Helve" pitchFamily="2" charset="0"/>
              </a:rPr>
              <a:t>Vuøng döôùi</a:t>
            </a:r>
            <a:r>
              <a:rPr lang="en-US" sz="2200">
                <a:solidFill>
                  <a:srgbClr val="0000CC"/>
                </a:solidFill>
                <a:latin typeface="VNI-Helve" pitchFamily="2" charset="0"/>
              </a:rPr>
              <a:t>       Daãn maùu veà TM tröïc traøng döôùi</a:t>
            </a:r>
          </a:p>
          <a:p>
            <a:pPr algn="just" eaLnBrk="0" hangingPunct="0">
              <a:lnSpc>
                <a:spcPct val="110000"/>
              </a:lnSpc>
              <a:tabLst>
                <a:tab pos="398463" algn="l"/>
              </a:tabLst>
            </a:pPr>
            <a:r>
              <a:rPr lang="en-US" sz="2200">
                <a:solidFill>
                  <a:srgbClr val="0000CC"/>
                </a:solidFill>
                <a:latin typeface="VNI-Helve" pitchFamily="2" charset="0"/>
              </a:rPr>
              <a:t> 			     Coù ñaùm roái TM tró ngoaøi </a:t>
            </a:r>
          </a:p>
          <a:p>
            <a:pPr eaLnBrk="0" hangingPunct="0">
              <a:tabLst>
                <a:tab pos="398463" algn="l"/>
              </a:tabLst>
            </a:pPr>
            <a:endParaRPr lang="en-US" sz="2200">
              <a:solidFill>
                <a:srgbClr val="0000CC"/>
              </a:solidFill>
              <a:latin typeface="VNI-Helve" pitchFamily="2" charset="0"/>
            </a:endParaRPr>
          </a:p>
        </p:txBody>
      </p:sp>
    </p:spTree>
  </p:cSld>
  <p:clrMapOvr>
    <a:masterClrMapping/>
  </p:clrMapOvr>
  <p:transition>
    <p:zoom dir="in"/>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WordArt 2"/>
          <p:cNvSpPr>
            <a:spLocks noChangeArrowheads="1" noChangeShapeType="1" noTextEdit="1"/>
          </p:cNvSpPr>
          <p:nvPr/>
        </p:nvSpPr>
        <p:spPr bwMode="auto">
          <a:xfrm>
            <a:off x="2895600" y="1143000"/>
            <a:ext cx="3467100" cy="565150"/>
          </a:xfrm>
          <a:prstGeom prst="rect">
            <a:avLst/>
          </a:prstGeom>
        </p:spPr>
        <p:txBody>
          <a:bodyPr wrap="none" fromWordArt="1">
            <a:prstTxWarp prst="textPlain">
              <a:avLst>
                <a:gd name="adj" fmla="val 50000"/>
              </a:avLst>
            </a:prstTxWarp>
          </a:bodyPr>
          <a:lstStyle/>
          <a:p>
            <a:pPr algn="ctr"/>
            <a:r>
              <a:rPr lang="en-US" sz="3600" kern="10">
                <a:ln w="9525">
                  <a:noFill/>
                  <a:round/>
                  <a:headEnd/>
                  <a:tailEnd/>
                </a:ln>
                <a:solidFill>
                  <a:srgbClr val="66FFFF"/>
                </a:solidFill>
                <a:effectLst>
                  <a:outerShdw dist="35921" dir="2700000" algn="ctr" rotWithShape="0">
                    <a:schemeClr val="accent2"/>
                  </a:outerShdw>
                </a:effectLst>
              </a:rPr>
              <a:t>TH</a:t>
            </a:r>
            <a:r>
              <a:rPr lang="vi-VN" sz="3600" kern="10">
                <a:ln w="9525">
                  <a:noFill/>
                  <a:round/>
                  <a:headEnd/>
                  <a:tailEnd/>
                </a:ln>
                <a:solidFill>
                  <a:srgbClr val="66FFFF"/>
                </a:solidFill>
                <a:effectLst>
                  <a:outerShdw dist="35921" dir="2700000" algn="ctr" rotWithShape="0">
                    <a:schemeClr val="accent2"/>
                  </a:outerShdw>
                </a:effectLst>
              </a:rPr>
              <a:t>ƯƠN</a:t>
            </a:r>
            <a:r>
              <a:rPr lang="en-US" sz="3600" kern="10">
                <a:ln w="9525">
                  <a:noFill/>
                  <a:round/>
                  <a:headEnd/>
                  <a:tailEnd/>
                </a:ln>
                <a:solidFill>
                  <a:srgbClr val="66FFFF"/>
                </a:solidFill>
                <a:effectLst>
                  <a:outerShdw dist="35921" dir="2700000" algn="ctr" rotWithShape="0">
                    <a:schemeClr val="accent2"/>
                  </a:outerShdw>
                </a:effectLst>
              </a:rPr>
              <a:t>G TỔN</a:t>
            </a:r>
            <a:endParaRPr lang="vi-VN" sz="3600" kern="10">
              <a:ln w="9525">
                <a:noFill/>
                <a:round/>
                <a:headEnd/>
                <a:tailEnd/>
              </a:ln>
              <a:solidFill>
                <a:srgbClr val="66FFFF"/>
              </a:solidFill>
              <a:effectLst>
                <a:outerShdw dist="35921" dir="2700000" algn="ctr" rotWithShape="0">
                  <a:schemeClr val="accent2"/>
                </a:outerShdw>
              </a:effectLst>
            </a:endParaRPr>
          </a:p>
        </p:txBody>
      </p:sp>
      <p:sp>
        <p:nvSpPr>
          <p:cNvPr id="553988" name="Rectangle 4"/>
          <p:cNvSpPr>
            <a:spLocks noChangeArrowheads="1"/>
          </p:cNvSpPr>
          <p:nvPr/>
        </p:nvSpPr>
        <p:spPr bwMode="auto">
          <a:xfrm>
            <a:off x="1384300" y="2062163"/>
            <a:ext cx="6115050" cy="3746500"/>
          </a:xfrm>
          <a:prstGeom prst="rect">
            <a:avLst/>
          </a:prstGeom>
          <a:noFill/>
          <a:ln w="9525">
            <a:noFill/>
            <a:miter lim="800000"/>
            <a:headEnd/>
            <a:tailEnd/>
          </a:ln>
          <a:effectLst/>
        </p:spPr>
        <p:txBody>
          <a:bodyPr>
            <a:spAutoFit/>
          </a:bodyPr>
          <a:lstStyle/>
          <a:p>
            <a:pPr indent="-228600" algn="l">
              <a:lnSpc>
                <a:spcPct val="70000"/>
              </a:lnSpc>
              <a:tabLst>
                <a:tab pos="909638" algn="l"/>
                <a:tab pos="1717675" algn="l"/>
              </a:tabLst>
            </a:pPr>
            <a:r>
              <a:rPr lang="en-US" sz="2200">
                <a:solidFill>
                  <a:schemeClr val="tx2">
                    <a:lumMod val="75000"/>
                  </a:schemeClr>
                </a:solidFill>
                <a:latin typeface="VNI-Times" pitchFamily="2" charset="0"/>
                <a:cs typeface="Times New Roman" pitchFamily="18" charset="0"/>
              </a:rPr>
              <a:t>         </a:t>
            </a:r>
            <a:r>
              <a:rPr lang="en-US" sz="2200">
                <a:solidFill>
                  <a:schemeClr val="tx2">
                    <a:lumMod val="75000"/>
                  </a:schemeClr>
                </a:solidFill>
                <a:latin typeface="VNI-Helve" pitchFamily="2" charset="0"/>
                <a:cs typeface="Times New Roman" pitchFamily="18" charset="0"/>
              </a:rPr>
              <a:t>Hình thaønh</a:t>
            </a:r>
          </a:p>
          <a:p>
            <a:pPr indent="-228600" algn="l">
              <a:lnSpc>
                <a:spcPct val="135000"/>
              </a:lnSpc>
              <a:tabLst>
                <a:tab pos="909638" algn="l"/>
                <a:tab pos="1717675" algn="l"/>
              </a:tabLst>
            </a:pPr>
            <a:r>
              <a:rPr lang="en-US" sz="2200">
                <a:solidFill>
                  <a:schemeClr val="tx2">
                    <a:lumMod val="75000"/>
                  </a:schemeClr>
                </a:solidFill>
                <a:latin typeface="VNI-Helve" pitchFamily="2" charset="0"/>
                <a:cs typeface="Times New Roman" pitchFamily="18" charset="0"/>
              </a:rPr>
              <a:t>           	Nhieãm truøng baét ñaàu</a:t>
            </a:r>
          </a:p>
          <a:p>
            <a:pPr lvl="2" algn="l">
              <a:lnSpc>
                <a:spcPct val="135000"/>
              </a:lnSpc>
              <a:buClr>
                <a:srgbClr val="00FF00"/>
              </a:buClr>
              <a:buSzPct val="50000"/>
              <a:buFont typeface="Wingdings" pitchFamily="2" charset="2"/>
              <a:buNone/>
              <a:tabLst>
                <a:tab pos="909638" algn="l"/>
                <a:tab pos="1717675" algn="l"/>
              </a:tabLst>
            </a:pPr>
            <a:r>
              <a:rPr lang="en-US">
                <a:solidFill>
                  <a:schemeClr val="tx2">
                    <a:lumMod val="75000"/>
                  </a:schemeClr>
                </a:solidFill>
                <a:latin typeface="VNI-Helve" pitchFamily="2" charset="0"/>
                <a:cs typeface="Times New Roman" pitchFamily="18" charset="0"/>
              </a:rPr>
              <a:t>	Caùc tuyeán Hermann-Desfosses</a:t>
            </a:r>
          </a:p>
          <a:p>
            <a:pPr lvl="2" algn="l">
              <a:lnSpc>
                <a:spcPct val="135000"/>
              </a:lnSpc>
              <a:buClr>
                <a:srgbClr val="00FF00"/>
              </a:buClr>
              <a:buSzPct val="50000"/>
              <a:buFont typeface="Wingdings" pitchFamily="2" charset="2"/>
              <a:buNone/>
              <a:tabLst>
                <a:tab pos="909638" algn="l"/>
                <a:tab pos="1717675" algn="l"/>
              </a:tabLst>
            </a:pPr>
            <a:r>
              <a:rPr lang="en-US">
                <a:solidFill>
                  <a:schemeClr val="tx2">
                    <a:lumMod val="75000"/>
                  </a:schemeClr>
                </a:solidFill>
                <a:latin typeface="VNI-Helve" pitchFamily="2" charset="0"/>
                <a:cs typeface="Times New Roman" pitchFamily="18" charset="0"/>
              </a:rPr>
              <a:t>	Caùc tuyeán döôùi vuøng löôïc</a:t>
            </a:r>
          </a:p>
          <a:p>
            <a:pPr lvl="1" algn="l">
              <a:lnSpc>
                <a:spcPct val="85000"/>
              </a:lnSpc>
              <a:spcBef>
                <a:spcPct val="60000"/>
              </a:spcBef>
              <a:tabLst>
                <a:tab pos="909638" algn="l"/>
                <a:tab pos="1717675" algn="l"/>
              </a:tabLst>
            </a:pPr>
            <a:r>
              <a:rPr lang="en-US" sz="2200">
                <a:solidFill>
                  <a:schemeClr val="tx2">
                    <a:lumMod val="75000"/>
                  </a:schemeClr>
                </a:solidFill>
                <a:latin typeface="VNI-Helve" pitchFamily="2" charset="0"/>
                <a:cs typeface="Times New Roman" pitchFamily="18" charset="0"/>
              </a:rPr>
              <a:t>	Nung muû</a:t>
            </a:r>
          </a:p>
          <a:p>
            <a:pPr lvl="1" algn="l">
              <a:lnSpc>
                <a:spcPct val="85000"/>
              </a:lnSpc>
              <a:spcBef>
                <a:spcPct val="60000"/>
              </a:spcBef>
              <a:tabLst>
                <a:tab pos="909638" algn="l"/>
                <a:tab pos="1717675" algn="l"/>
              </a:tabLst>
            </a:pPr>
            <a:r>
              <a:rPr lang="en-US" sz="2200">
                <a:solidFill>
                  <a:schemeClr val="tx2">
                    <a:lumMod val="75000"/>
                  </a:schemeClr>
                </a:solidFill>
                <a:latin typeface="VNI-Helve" pitchFamily="2" charset="0"/>
                <a:cs typeface="Times New Roman" pitchFamily="18" charset="0"/>
              </a:rPr>
              <a:t>	Muû lan roäng phaùt trieån ra noâng</a:t>
            </a:r>
          </a:p>
          <a:p>
            <a:pPr lvl="1" algn="l">
              <a:lnSpc>
                <a:spcPct val="85000"/>
              </a:lnSpc>
              <a:spcBef>
                <a:spcPct val="60000"/>
              </a:spcBef>
              <a:tabLst>
                <a:tab pos="909638" algn="l"/>
                <a:tab pos="1717675" algn="l"/>
              </a:tabLst>
            </a:pPr>
            <a:r>
              <a:rPr lang="en-US" sz="2200">
                <a:solidFill>
                  <a:schemeClr val="tx2">
                    <a:lumMod val="75000"/>
                  </a:schemeClr>
                </a:solidFill>
                <a:latin typeface="VNI-Helve" pitchFamily="2" charset="0"/>
                <a:cs typeface="Times New Roman" pitchFamily="18" charset="0"/>
              </a:rPr>
              <a:t>	Vôõ muû ra da</a:t>
            </a:r>
          </a:p>
        </p:txBody>
      </p:sp>
    </p:spTree>
  </p:cSld>
  <p:clrMapOvr>
    <a:masterClrMapping/>
  </p:clrMapOvr>
  <p:transition spd="med">
    <p:strips dir="l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1026"/>
          <p:cNvSpPr>
            <a:spLocks noGrp="1" noChangeArrowheads="1"/>
          </p:cNvSpPr>
          <p:nvPr>
            <p:ph type="title"/>
          </p:nvPr>
        </p:nvSpPr>
        <p:spPr>
          <a:xfrm>
            <a:off x="1962150" y="609600"/>
            <a:ext cx="4954588" cy="952500"/>
          </a:xfrm>
        </p:spPr>
        <p:txBody>
          <a:bodyPr/>
          <a:lstStyle/>
          <a:p>
            <a:r>
              <a:rPr lang="en-US"/>
              <a:t>Hình thành áp xe</a:t>
            </a:r>
          </a:p>
        </p:txBody>
      </p:sp>
      <p:sp>
        <p:nvSpPr>
          <p:cNvPr id="571396" name="Rectangle 1028"/>
          <p:cNvSpPr>
            <a:spLocks noGrp="1" noChangeArrowheads="1"/>
          </p:cNvSpPr>
          <p:nvPr>
            <p:ph type="body" sz="half" idx="2"/>
          </p:nvPr>
        </p:nvSpPr>
        <p:spPr>
          <a:xfrm>
            <a:off x="838200" y="5334000"/>
            <a:ext cx="8001000" cy="762000"/>
          </a:xfrm>
        </p:spPr>
        <p:txBody>
          <a:bodyPr/>
          <a:lstStyle/>
          <a:p>
            <a:pPr algn="ctr">
              <a:buFont typeface="Wingdings" pitchFamily="2" charset="2"/>
              <a:buNone/>
            </a:pPr>
            <a:r>
              <a:rPr lang="en-US" sz="2000">
                <a:latin typeface="VNI-Book" pitchFamily="2" charset="0"/>
              </a:rPr>
              <a:t>Ñieåm xuaát phaùt cuûa aùp xe</a:t>
            </a:r>
          </a:p>
          <a:p>
            <a:pPr algn="ctr">
              <a:buFont typeface="Wingdings" pitchFamily="2" charset="2"/>
              <a:buNone/>
            </a:pPr>
            <a:r>
              <a:rPr lang="en-US" sz="2000">
                <a:latin typeface="VNI-Book" pitchFamily="2" charset="0"/>
              </a:rPr>
              <a:t>1. Tuyeán Hermann vaø Desfosses   2. Tuyeán döôùi vuøng löôïc</a:t>
            </a:r>
          </a:p>
        </p:txBody>
      </p:sp>
      <p:pic>
        <p:nvPicPr>
          <p:cNvPr id="571398" name="Picture 1030" descr="S4"/>
          <p:cNvPicPr>
            <a:picLocks noChangeAspect="1" noChangeArrowheads="1"/>
          </p:cNvPicPr>
          <p:nvPr/>
        </p:nvPicPr>
        <p:blipFill>
          <a:blip r:embed="rId2"/>
          <a:srcRect/>
          <a:stretch>
            <a:fillRect/>
          </a:stretch>
        </p:blipFill>
        <p:spPr bwMode="auto">
          <a:xfrm>
            <a:off x="2438400" y="1685925"/>
            <a:ext cx="3978275" cy="3332163"/>
          </a:xfrm>
          <a:prstGeom prst="rect">
            <a:avLst/>
          </a:prstGeom>
          <a:noFill/>
        </p:spPr>
      </p:pic>
    </p:spTree>
  </p:cSld>
  <p:clrMapOvr>
    <a:masterClrMapping/>
  </p:clrMapOvr>
  <p:transition spd="med">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7954" name="Picture 2" descr="S4'"/>
          <p:cNvPicPr>
            <a:picLocks noChangeAspect="1" noChangeArrowheads="1"/>
          </p:cNvPicPr>
          <p:nvPr/>
        </p:nvPicPr>
        <p:blipFill>
          <a:blip r:embed="rId2"/>
          <a:srcRect/>
          <a:stretch>
            <a:fillRect/>
          </a:stretch>
        </p:blipFill>
        <p:spPr bwMode="auto">
          <a:xfrm>
            <a:off x="1828800" y="722313"/>
            <a:ext cx="5449888" cy="4687887"/>
          </a:xfrm>
          <a:prstGeom prst="rect">
            <a:avLst/>
          </a:prstGeom>
          <a:noFill/>
        </p:spPr>
      </p:pic>
      <p:sp>
        <p:nvSpPr>
          <p:cNvPr id="637955" name="Rectangle 3"/>
          <p:cNvSpPr>
            <a:spLocks noChangeArrowheads="1"/>
          </p:cNvSpPr>
          <p:nvPr/>
        </p:nvSpPr>
        <p:spPr bwMode="auto">
          <a:xfrm>
            <a:off x="800100" y="5562600"/>
            <a:ext cx="7429500" cy="381000"/>
          </a:xfrm>
          <a:prstGeom prst="rect">
            <a:avLst/>
          </a:prstGeom>
          <a:noFill/>
          <a:ln w="9525">
            <a:noFill/>
            <a:miter lim="800000"/>
            <a:headEnd/>
            <a:tailEnd/>
          </a:ln>
          <a:effectLst/>
        </p:spPr>
        <p:txBody>
          <a:bodyPr lIns="92050" tIns="46026" rIns="92050" bIns="46026"/>
          <a:lstStyle/>
          <a:p>
            <a:pPr marL="342900" indent="-342900" algn="ctr">
              <a:spcBef>
                <a:spcPct val="20000"/>
              </a:spcBef>
              <a:buClr>
                <a:schemeClr val="accent1"/>
              </a:buClr>
              <a:buSzPct val="75000"/>
              <a:buFont typeface="Wingdings" pitchFamily="2" charset="2"/>
              <a:buNone/>
            </a:pPr>
            <a:r>
              <a:rPr lang="en-US">
                <a:solidFill>
                  <a:srgbClr val="FFFFCC"/>
                </a:solidFill>
                <a:latin typeface="VNI-Helve" pitchFamily="2" charset="0"/>
              </a:rPr>
              <a:t>Hình thaønh AÙp xe haäu moân vaø Roø haäu moân</a:t>
            </a:r>
          </a:p>
        </p:txBody>
      </p:sp>
    </p:spTree>
  </p:cSld>
  <p:clrMapOvr>
    <a:masterClrMapping/>
  </p:clrMapOvr>
  <p:transition>
    <p:zoom dir="in"/>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a:xfrm>
            <a:off x="2727325" y="381000"/>
            <a:ext cx="3536950" cy="895350"/>
          </a:xfrm>
        </p:spPr>
        <p:txBody>
          <a:bodyPr/>
          <a:lstStyle/>
          <a:p>
            <a:r>
              <a:rPr lang="en-US"/>
              <a:t>Vị trí áp xe </a:t>
            </a:r>
          </a:p>
        </p:txBody>
      </p:sp>
      <p:pic>
        <p:nvPicPr>
          <p:cNvPr id="573446" name="Picture 6" descr="S5"/>
          <p:cNvPicPr>
            <a:picLocks noChangeAspect="1" noChangeArrowheads="1"/>
          </p:cNvPicPr>
          <p:nvPr/>
        </p:nvPicPr>
        <p:blipFill>
          <a:blip r:embed="rId2"/>
          <a:srcRect/>
          <a:stretch>
            <a:fillRect/>
          </a:stretch>
        </p:blipFill>
        <p:spPr bwMode="auto">
          <a:xfrm>
            <a:off x="1981200" y="1474788"/>
            <a:ext cx="5181600" cy="4545012"/>
          </a:xfrm>
          <a:prstGeom prst="rect">
            <a:avLst/>
          </a:prstGeom>
          <a:noFill/>
        </p:spPr>
      </p:pic>
    </p:spTree>
  </p:cSld>
  <p:clrMapOvr>
    <a:masterClrMapping/>
  </p:clrMapOvr>
  <p:transition spd="med">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1428750" y="457200"/>
            <a:ext cx="5980113" cy="838200"/>
          </a:xfrm>
        </p:spPr>
        <p:txBody>
          <a:bodyPr/>
          <a:lstStyle/>
          <a:p>
            <a:r>
              <a:rPr lang="en-US"/>
              <a:t>Tiến triển</a:t>
            </a:r>
          </a:p>
        </p:txBody>
      </p:sp>
      <p:pic>
        <p:nvPicPr>
          <p:cNvPr id="572421" name="Picture 5" descr="S6"/>
          <p:cNvPicPr>
            <a:picLocks noChangeAspect="1" noChangeArrowheads="1"/>
          </p:cNvPicPr>
          <p:nvPr/>
        </p:nvPicPr>
        <p:blipFill>
          <a:blip r:embed="rId2"/>
          <a:srcRect/>
          <a:stretch>
            <a:fillRect/>
          </a:stretch>
        </p:blipFill>
        <p:spPr bwMode="auto">
          <a:xfrm>
            <a:off x="1673225" y="1524000"/>
            <a:ext cx="5641975" cy="4268788"/>
          </a:xfrm>
          <a:prstGeom prst="rect">
            <a:avLst/>
          </a:prstGeom>
          <a:noFill/>
        </p:spPr>
      </p:pic>
    </p:spTree>
  </p:cSld>
  <p:clrMapOvr>
    <a:masterClrMapping/>
  </p:clrMapOvr>
  <p:transition spd="med">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2" name="WordArt 22"/>
          <p:cNvSpPr>
            <a:spLocks noChangeArrowheads="1" noChangeShapeType="1" noTextEdit="1"/>
          </p:cNvSpPr>
          <p:nvPr/>
        </p:nvSpPr>
        <p:spPr bwMode="auto">
          <a:xfrm>
            <a:off x="3162300" y="838200"/>
            <a:ext cx="2552700" cy="685800"/>
          </a:xfrm>
          <a:prstGeom prst="rect">
            <a:avLst/>
          </a:prstGeom>
        </p:spPr>
        <p:txBody>
          <a:bodyPr wrap="none" fromWordArt="1">
            <a:prstTxWarp prst="textPlain">
              <a:avLst>
                <a:gd name="adj" fmla="val 50000"/>
              </a:avLst>
            </a:prstTxWarp>
          </a:bodyPr>
          <a:lstStyle/>
          <a:p>
            <a:pPr algn="ctr"/>
            <a:r>
              <a:rPr lang="vi-VN" sz="3600" kern="10">
                <a:ln w="9525">
                  <a:noFill/>
                  <a:round/>
                  <a:headEnd/>
                  <a:tailEnd/>
                </a:ln>
                <a:solidFill>
                  <a:srgbClr val="66FFFF"/>
                </a:solidFill>
                <a:effectLst>
                  <a:outerShdw dist="35921" dir="2700000" algn="ctr" rotWithShape="0">
                    <a:schemeClr val="accent2"/>
                  </a:outerShdw>
                </a:effectLst>
              </a:rPr>
              <a:t>Đ</a:t>
            </a:r>
            <a:r>
              <a:rPr lang="en-US" sz="3600" kern="10">
                <a:ln w="9525">
                  <a:noFill/>
                  <a:round/>
                  <a:headEnd/>
                  <a:tailEnd/>
                </a:ln>
                <a:solidFill>
                  <a:srgbClr val="66FFFF"/>
                </a:solidFill>
                <a:effectLst>
                  <a:outerShdw dist="35921" dir="2700000" algn="ctr" rotWithShape="0">
                    <a:schemeClr val="accent2"/>
                  </a:outerShdw>
                </a:effectLst>
              </a:rPr>
              <a:t>IỀU TRỊ</a:t>
            </a:r>
            <a:endParaRPr lang="vi-VN" sz="3600" kern="10">
              <a:ln w="9525">
                <a:noFill/>
                <a:round/>
                <a:headEnd/>
                <a:tailEnd/>
              </a:ln>
              <a:solidFill>
                <a:srgbClr val="66FFFF"/>
              </a:solidFill>
              <a:effectLst>
                <a:outerShdw dist="35921" dir="2700000" algn="ctr" rotWithShape="0">
                  <a:schemeClr val="accent2"/>
                </a:outerShdw>
              </a:effectLst>
            </a:endParaRPr>
          </a:p>
        </p:txBody>
      </p:sp>
      <p:sp>
        <p:nvSpPr>
          <p:cNvPr id="5143" name="Rectangle 23"/>
          <p:cNvSpPr>
            <a:spLocks noChangeArrowheads="1"/>
          </p:cNvSpPr>
          <p:nvPr/>
        </p:nvSpPr>
        <p:spPr bwMode="auto">
          <a:xfrm>
            <a:off x="1981200" y="1981200"/>
            <a:ext cx="5715000" cy="4468916"/>
          </a:xfrm>
          <a:prstGeom prst="rect">
            <a:avLst/>
          </a:prstGeom>
          <a:noFill/>
          <a:ln w="9525">
            <a:noFill/>
            <a:miter lim="800000"/>
            <a:headEnd/>
            <a:tailEnd/>
          </a:ln>
          <a:effectLst/>
        </p:spPr>
        <p:txBody>
          <a:bodyPr>
            <a:spAutoFit/>
          </a:bodyPr>
          <a:lstStyle/>
          <a:p>
            <a:pPr algn="just">
              <a:tabLst>
                <a:tab pos="1139825" algn="l"/>
                <a:tab pos="1143000" algn="l"/>
              </a:tabLst>
            </a:pPr>
            <a:r>
              <a:rPr lang="en-US" sz="2200">
                <a:solidFill>
                  <a:schemeClr val="tx2">
                    <a:lumMod val="75000"/>
                  </a:schemeClr>
                </a:solidFill>
                <a:latin typeface="VNI-Helve" pitchFamily="2" charset="0"/>
                <a:cs typeface="Times New Roman" pitchFamily="18" charset="0"/>
              </a:rPr>
              <a:t>Khi aùp xe ñang hình thaønh</a:t>
            </a:r>
          </a:p>
          <a:p>
            <a:pPr algn="just">
              <a:spcBef>
                <a:spcPct val="30000"/>
              </a:spcBef>
              <a:tabLst>
                <a:tab pos="1139825" algn="l"/>
                <a:tab pos="1143000" algn="l"/>
              </a:tabLst>
            </a:pPr>
            <a:r>
              <a:rPr lang="en-US">
                <a:solidFill>
                  <a:schemeClr val="tx2">
                    <a:lumMod val="75000"/>
                  </a:schemeClr>
                </a:solidFill>
                <a:latin typeface="VNI-Helve" pitchFamily="2" charset="0"/>
                <a:cs typeface="Times New Roman" pitchFamily="18" charset="0"/>
              </a:rPr>
              <a:t>		Haïn cheá nhieãm truøng</a:t>
            </a:r>
          </a:p>
          <a:p>
            <a:pPr algn="just">
              <a:spcBef>
                <a:spcPct val="30000"/>
              </a:spcBef>
              <a:tabLst>
                <a:tab pos="1139825" algn="l"/>
                <a:tab pos="1143000" algn="l"/>
              </a:tabLst>
            </a:pPr>
            <a:r>
              <a:rPr lang="en-US">
                <a:solidFill>
                  <a:schemeClr val="tx2">
                    <a:lumMod val="75000"/>
                  </a:schemeClr>
                </a:solidFill>
                <a:latin typeface="VNI-Helve" pitchFamily="2" charset="0"/>
                <a:cs typeface="Times New Roman" pitchFamily="18" charset="0"/>
              </a:rPr>
              <a:t>		Giaûm ñau</a:t>
            </a:r>
          </a:p>
          <a:p>
            <a:pPr algn="just">
              <a:spcBef>
                <a:spcPct val="30000"/>
              </a:spcBef>
              <a:tabLst>
                <a:tab pos="1139825" algn="l"/>
                <a:tab pos="1143000" algn="l"/>
              </a:tabLst>
            </a:pPr>
            <a:r>
              <a:rPr lang="en-US">
                <a:solidFill>
                  <a:schemeClr val="tx2">
                    <a:lumMod val="75000"/>
                  </a:schemeClr>
                </a:solidFill>
                <a:latin typeface="VNI-Helve" pitchFamily="2" charset="0"/>
                <a:cs typeface="Times New Roman" pitchFamily="18" charset="0"/>
              </a:rPr>
              <a:t>		Ngaâm haäu moân nöôùc aám</a:t>
            </a:r>
          </a:p>
          <a:p>
            <a:pPr algn="just">
              <a:spcBef>
                <a:spcPct val="30000"/>
              </a:spcBef>
              <a:tabLst>
                <a:tab pos="1139825" algn="l"/>
                <a:tab pos="1143000" algn="l"/>
              </a:tabLst>
            </a:pPr>
            <a:r>
              <a:rPr lang="en-US">
                <a:solidFill>
                  <a:schemeClr val="tx2">
                    <a:lumMod val="75000"/>
                  </a:schemeClr>
                </a:solidFill>
                <a:latin typeface="VNI-Helve" pitchFamily="2" charset="0"/>
                <a:cs typeface="Times New Roman" pitchFamily="18" charset="0"/>
              </a:rPr>
              <a:t>		AÊn uoáng</a:t>
            </a:r>
          </a:p>
          <a:p>
            <a:pPr algn="just">
              <a:lnSpc>
                <a:spcPct val="170000"/>
              </a:lnSpc>
              <a:spcBef>
                <a:spcPct val="30000"/>
              </a:spcBef>
              <a:tabLst>
                <a:tab pos="1139825" algn="l"/>
                <a:tab pos="1143000" algn="l"/>
              </a:tabLst>
            </a:pPr>
            <a:r>
              <a:rPr lang="en-US" sz="2200">
                <a:solidFill>
                  <a:schemeClr val="tx2">
                    <a:lumMod val="75000"/>
                  </a:schemeClr>
                </a:solidFill>
                <a:latin typeface="VNI-Helve" pitchFamily="2" charset="0"/>
                <a:cs typeface="Times New Roman" pitchFamily="18" charset="0"/>
              </a:rPr>
              <a:t>Khi aùp xe ñaõ hình thaønh</a:t>
            </a:r>
          </a:p>
          <a:p>
            <a:pPr algn="just">
              <a:spcBef>
                <a:spcPct val="30000"/>
              </a:spcBef>
              <a:tabLst>
                <a:tab pos="1139825" algn="l"/>
                <a:tab pos="1143000" algn="l"/>
              </a:tabLst>
            </a:pPr>
            <a:r>
              <a:rPr lang="en-US">
                <a:solidFill>
                  <a:schemeClr val="tx2">
                    <a:lumMod val="75000"/>
                  </a:schemeClr>
                </a:solidFill>
                <a:latin typeface="VNI-Helve" pitchFamily="2" charset="0"/>
                <a:cs typeface="Times New Roman" pitchFamily="18" charset="0"/>
              </a:rPr>
              <a:t>		Voâ caûm</a:t>
            </a:r>
          </a:p>
          <a:p>
            <a:pPr algn="just">
              <a:spcBef>
                <a:spcPct val="30000"/>
              </a:spcBef>
              <a:tabLst>
                <a:tab pos="1139825" algn="l"/>
                <a:tab pos="1143000" algn="l"/>
              </a:tabLst>
            </a:pPr>
            <a:r>
              <a:rPr lang="en-US">
                <a:solidFill>
                  <a:schemeClr val="tx2">
                    <a:lumMod val="75000"/>
                  </a:schemeClr>
                </a:solidFill>
                <a:latin typeface="VNI-Helve" pitchFamily="2" charset="0"/>
                <a:cs typeface="Times New Roman" pitchFamily="18" charset="0"/>
              </a:rPr>
              <a:t>		Raïch thoaùt muû</a:t>
            </a:r>
          </a:p>
          <a:p>
            <a:pPr algn="just">
              <a:spcBef>
                <a:spcPct val="30000"/>
              </a:spcBef>
              <a:tabLst>
                <a:tab pos="1139825" algn="l"/>
                <a:tab pos="1143000" algn="l"/>
              </a:tabLst>
            </a:pPr>
            <a:r>
              <a:rPr lang="en-US" sz="2400">
                <a:solidFill>
                  <a:schemeClr val="tx2">
                    <a:lumMod val="75000"/>
                  </a:schemeClr>
                </a:solidFill>
                <a:latin typeface="VNI-Helve" pitchFamily="2" charset="0"/>
                <a:cs typeface="Times New Roman" pitchFamily="18" charset="0"/>
              </a:rPr>
              <a:t>	</a:t>
            </a:r>
          </a:p>
        </p:txBody>
      </p:sp>
    </p:spTree>
  </p:cSld>
  <p:clrMapOvr>
    <a:masterClrMapping/>
  </p:clrMapOvr>
  <p:transition>
    <p:zoom dir="in"/>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a:xfrm>
            <a:off x="1639888" y="152400"/>
            <a:ext cx="5980112" cy="1276350"/>
          </a:xfrm>
        </p:spPr>
        <p:txBody>
          <a:bodyPr/>
          <a:lstStyle/>
          <a:p>
            <a:r>
              <a:rPr lang="en-US"/>
              <a:t>Rạch tháo mủ</a:t>
            </a:r>
          </a:p>
        </p:txBody>
      </p:sp>
      <p:pic>
        <p:nvPicPr>
          <p:cNvPr id="574469" name="Picture 5" descr="S9"/>
          <p:cNvPicPr>
            <a:picLocks noChangeAspect="1" noChangeArrowheads="1"/>
          </p:cNvPicPr>
          <p:nvPr/>
        </p:nvPicPr>
        <p:blipFill>
          <a:blip r:embed="rId2"/>
          <a:srcRect/>
          <a:stretch>
            <a:fillRect/>
          </a:stretch>
        </p:blipFill>
        <p:spPr bwMode="auto">
          <a:xfrm>
            <a:off x="2233613" y="1295400"/>
            <a:ext cx="4852987" cy="3679825"/>
          </a:xfrm>
          <a:prstGeom prst="rect">
            <a:avLst/>
          </a:prstGeom>
          <a:noFill/>
        </p:spPr>
      </p:pic>
      <p:sp>
        <p:nvSpPr>
          <p:cNvPr id="574471" name="Rectangle 7"/>
          <p:cNvSpPr>
            <a:spLocks noChangeArrowheads="1"/>
          </p:cNvSpPr>
          <p:nvPr/>
        </p:nvSpPr>
        <p:spPr bwMode="auto">
          <a:xfrm>
            <a:off x="2971800" y="5181600"/>
            <a:ext cx="3886200" cy="1066800"/>
          </a:xfrm>
          <a:prstGeom prst="rect">
            <a:avLst/>
          </a:prstGeom>
          <a:noFill/>
          <a:ln w="9525">
            <a:noFill/>
            <a:miter lim="800000"/>
            <a:headEnd/>
            <a:tailEnd/>
          </a:ln>
          <a:effectLst/>
        </p:spPr>
        <p:txBody>
          <a:bodyPr lIns="92050" tIns="46026" rIns="92050" bIns="46026"/>
          <a:lstStyle/>
          <a:p>
            <a:pPr marL="342900" indent="-342900" algn="l">
              <a:lnSpc>
                <a:spcPct val="80000"/>
              </a:lnSpc>
              <a:spcBef>
                <a:spcPct val="20000"/>
              </a:spcBef>
              <a:buClr>
                <a:schemeClr val="accent1"/>
              </a:buClr>
              <a:buSzPct val="75000"/>
              <a:buFont typeface="Wingdings" pitchFamily="2" charset="2"/>
              <a:buNone/>
            </a:pPr>
            <a:r>
              <a:rPr lang="en-US">
                <a:solidFill>
                  <a:srgbClr val="FFFFCC"/>
                </a:solidFill>
                <a:latin typeface="VNI-Helve" pitchFamily="2" charset="0"/>
              </a:rPr>
              <a:t>1. AÙp xe môû ra ôû döôùi da</a:t>
            </a:r>
          </a:p>
          <a:p>
            <a:pPr marL="342900" indent="-342900" algn="l">
              <a:lnSpc>
                <a:spcPct val="80000"/>
              </a:lnSpc>
              <a:spcBef>
                <a:spcPct val="20000"/>
              </a:spcBef>
              <a:buClr>
                <a:schemeClr val="accent1"/>
              </a:buClr>
              <a:buSzPct val="75000"/>
              <a:buFont typeface="Wingdings" pitchFamily="2" charset="2"/>
              <a:buNone/>
            </a:pPr>
            <a:r>
              <a:rPr lang="en-US">
                <a:solidFill>
                  <a:srgbClr val="FFFFCC"/>
                </a:solidFill>
                <a:latin typeface="VNI-Helve" pitchFamily="2" charset="0"/>
              </a:rPr>
              <a:t>2. AÙp xe hoá ngoài-tröïc traøng</a:t>
            </a:r>
          </a:p>
          <a:p>
            <a:pPr marL="342900" indent="-342900" algn="l">
              <a:lnSpc>
                <a:spcPct val="80000"/>
              </a:lnSpc>
              <a:spcBef>
                <a:spcPct val="20000"/>
              </a:spcBef>
              <a:buClr>
                <a:schemeClr val="accent1"/>
              </a:buClr>
              <a:buSzPct val="75000"/>
              <a:buFont typeface="Wingdings" pitchFamily="2" charset="2"/>
              <a:buNone/>
            </a:pPr>
            <a:r>
              <a:rPr lang="en-US">
                <a:solidFill>
                  <a:srgbClr val="FFFFCC"/>
                </a:solidFill>
                <a:latin typeface="VNI-Helve" pitchFamily="2" charset="0"/>
              </a:rPr>
              <a:t>3. AÙp xe hình moùng ngöïa</a:t>
            </a:r>
          </a:p>
        </p:txBody>
      </p:sp>
    </p:spTree>
  </p:cSld>
  <p:clrMapOvr>
    <a:masterClrMapping/>
  </p:clrMapOvr>
  <p:transition spd="med">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a:xfrm>
            <a:off x="1563688" y="152400"/>
            <a:ext cx="5980112" cy="1066800"/>
          </a:xfrm>
        </p:spPr>
        <p:txBody>
          <a:bodyPr/>
          <a:lstStyle/>
          <a:p>
            <a:r>
              <a:rPr lang="en-US"/>
              <a:t>Rạch tháo mủ</a:t>
            </a:r>
          </a:p>
        </p:txBody>
      </p:sp>
      <p:pic>
        <p:nvPicPr>
          <p:cNvPr id="575493" name="Picture 5" descr="S10"/>
          <p:cNvPicPr>
            <a:picLocks noChangeAspect="1" noChangeArrowheads="1"/>
          </p:cNvPicPr>
          <p:nvPr/>
        </p:nvPicPr>
        <p:blipFill>
          <a:blip r:embed="rId2"/>
          <a:srcRect/>
          <a:stretch>
            <a:fillRect/>
          </a:stretch>
        </p:blipFill>
        <p:spPr bwMode="auto">
          <a:xfrm>
            <a:off x="2909888" y="1219200"/>
            <a:ext cx="3289300" cy="4827588"/>
          </a:xfrm>
          <a:prstGeom prst="rect">
            <a:avLst/>
          </a:prstGeom>
          <a:noFill/>
        </p:spPr>
      </p:pic>
    </p:spTree>
  </p:cSld>
  <p:clrMapOvr>
    <a:masterClrMapping/>
  </p:clrMapOvr>
  <p:transition spd="med">
    <p:zo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a:t>RÒ HẬU MÔN</a:t>
            </a:r>
            <a:endParaRPr lang="vi-VN"/>
          </a:p>
        </p:txBody>
      </p:sp>
    </p:spTree>
  </p:cSld>
  <p:clrMapOvr>
    <a:masterClrMapping/>
  </p:clrMapOvr>
  <p:transition>
    <p:zoom dir="in"/>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7" name="Rectangle 3"/>
          <p:cNvSpPr>
            <a:spLocks noChangeArrowheads="1"/>
          </p:cNvSpPr>
          <p:nvPr/>
        </p:nvSpPr>
        <p:spPr bwMode="auto">
          <a:xfrm>
            <a:off x="1371600" y="1828800"/>
            <a:ext cx="6705600" cy="3347776"/>
          </a:xfrm>
          <a:prstGeom prst="rect">
            <a:avLst/>
          </a:prstGeom>
          <a:noFill/>
          <a:ln w="9525">
            <a:noFill/>
            <a:miter lim="800000"/>
            <a:headEnd/>
            <a:tailEnd/>
          </a:ln>
          <a:effectLst/>
        </p:spPr>
        <p:txBody>
          <a:bodyPr>
            <a:spAutoFit/>
          </a:bodyPr>
          <a:lstStyle/>
          <a:p>
            <a:pPr algn="l">
              <a:lnSpc>
                <a:spcPct val="110000"/>
              </a:lnSpc>
              <a:tabLst>
                <a:tab pos="909638" algn="l"/>
                <a:tab pos="1717675" algn="l"/>
              </a:tabLst>
            </a:pPr>
            <a:r>
              <a:rPr lang="en-US" sz="1200">
                <a:solidFill>
                  <a:schemeClr val="tx2">
                    <a:lumMod val="75000"/>
                  </a:schemeClr>
                </a:solidFill>
                <a:latin typeface="VNI-Times" pitchFamily="2" charset="0"/>
                <a:cs typeface="Times New Roman" pitchFamily="18" charset="0"/>
              </a:rPr>
              <a:t>        </a:t>
            </a:r>
            <a:r>
              <a:rPr lang="en-US" sz="2400">
                <a:solidFill>
                  <a:schemeClr val="tx2">
                    <a:lumMod val="75000"/>
                  </a:schemeClr>
                </a:solidFill>
                <a:latin typeface="VNI-Helve" pitchFamily="2" charset="0"/>
                <a:cs typeface="Times New Roman" pitchFamily="18" charset="0"/>
              </a:rPr>
              <a:t>Ñònh luaät Goodsall </a:t>
            </a:r>
            <a:r>
              <a:rPr lang="en-US">
                <a:solidFill>
                  <a:schemeClr val="tx2">
                    <a:lumMod val="75000"/>
                  </a:schemeClr>
                </a:solidFill>
                <a:latin typeface="VNI-Helve" pitchFamily="2" charset="0"/>
                <a:cs typeface="Times New Roman" pitchFamily="18" charset="0"/>
              </a:rPr>
              <a:t>(Anh-1900)</a:t>
            </a:r>
          </a:p>
          <a:p>
            <a:pPr algn="l">
              <a:lnSpc>
                <a:spcPct val="200000"/>
              </a:lnSpc>
              <a:tabLst>
                <a:tab pos="909638" algn="l"/>
                <a:tab pos="1717675" algn="l"/>
              </a:tabLst>
            </a:pPr>
            <a:r>
              <a:rPr lang="en-US" sz="2200">
                <a:solidFill>
                  <a:schemeClr val="tx2">
                    <a:lumMod val="75000"/>
                  </a:schemeClr>
                </a:solidFill>
                <a:latin typeface="VNI-Helve" pitchFamily="2" charset="0"/>
                <a:cs typeface="Times New Roman" pitchFamily="18" charset="0"/>
              </a:rPr>
              <a:t>	Loã ngoaøi ôû tröôùc ñöôøng ngang: </a:t>
            </a:r>
          </a:p>
          <a:p>
            <a:pPr algn="l">
              <a:lnSpc>
                <a:spcPct val="105000"/>
              </a:lnSpc>
              <a:buClr>
                <a:srgbClr val="00FF00"/>
              </a:buClr>
              <a:buSzPct val="50000"/>
              <a:buFont typeface="Wingdings" pitchFamily="2" charset="2"/>
              <a:buNone/>
              <a:tabLst>
                <a:tab pos="909638" algn="l"/>
                <a:tab pos="1717675" algn="l"/>
              </a:tabLst>
            </a:pPr>
            <a:r>
              <a:rPr lang="en-US">
                <a:solidFill>
                  <a:schemeClr val="tx2">
                    <a:lumMod val="75000"/>
                  </a:schemeClr>
                </a:solidFill>
                <a:latin typeface="VNI-Helve" pitchFamily="2" charset="0"/>
                <a:cs typeface="Times New Roman" pitchFamily="18" charset="0"/>
              </a:rPr>
              <a:t>		Ñöôøng roø ñi theo ñöôøng nan hoa </a:t>
            </a:r>
          </a:p>
          <a:p>
            <a:pPr algn="l">
              <a:lnSpc>
                <a:spcPct val="245000"/>
              </a:lnSpc>
              <a:buClr>
                <a:srgbClr val="00FF00"/>
              </a:buClr>
              <a:buSzPct val="50000"/>
              <a:buFont typeface="Wingdings" pitchFamily="2" charset="2"/>
              <a:buNone/>
              <a:tabLst>
                <a:tab pos="909638" algn="l"/>
                <a:tab pos="1717675" algn="l"/>
              </a:tabLst>
            </a:pPr>
            <a:r>
              <a:rPr lang="en-US" sz="2200">
                <a:solidFill>
                  <a:schemeClr val="tx2">
                    <a:lumMod val="75000"/>
                  </a:schemeClr>
                </a:solidFill>
                <a:latin typeface="VNI-Helve" pitchFamily="2" charset="0"/>
                <a:cs typeface="Times New Roman" pitchFamily="18" charset="0"/>
              </a:rPr>
              <a:t>	Loã ngoaøi naèm sau ñöôøng ngang: </a:t>
            </a:r>
          </a:p>
          <a:p>
            <a:pPr algn="l">
              <a:lnSpc>
                <a:spcPct val="95000"/>
              </a:lnSpc>
              <a:buClr>
                <a:srgbClr val="00FF00"/>
              </a:buClr>
              <a:buSzPct val="50000"/>
              <a:buFont typeface="Wingdings" pitchFamily="2" charset="2"/>
              <a:buNone/>
              <a:tabLst>
                <a:tab pos="909638" algn="l"/>
                <a:tab pos="1717675" algn="l"/>
              </a:tabLst>
            </a:pPr>
            <a:r>
              <a:rPr lang="en-US">
                <a:solidFill>
                  <a:schemeClr val="tx2">
                    <a:lumMod val="75000"/>
                  </a:schemeClr>
                </a:solidFill>
                <a:latin typeface="VNI-Helve" pitchFamily="2" charset="0"/>
                <a:cs typeface="Times New Roman" pitchFamily="18" charset="0"/>
              </a:rPr>
              <a:t>		Ñöôøng ñi ra sau, Loã trong ôû 6h</a:t>
            </a:r>
            <a:endParaRPr lang="en-US" sz="1800">
              <a:solidFill>
                <a:schemeClr val="tx2">
                  <a:lumMod val="75000"/>
                </a:schemeClr>
              </a:solidFill>
              <a:latin typeface="VNI-Helve" pitchFamily="2" charset="0"/>
              <a:cs typeface="Times New Roman" pitchFamily="18" charset="0"/>
            </a:endParaRPr>
          </a:p>
          <a:p>
            <a:pPr algn="l">
              <a:lnSpc>
                <a:spcPct val="115000"/>
              </a:lnSpc>
              <a:buClr>
                <a:srgbClr val="00FF00"/>
              </a:buClr>
              <a:buSzPct val="50000"/>
              <a:buFont typeface="Wingdings" pitchFamily="2" charset="2"/>
              <a:buNone/>
              <a:tabLst>
                <a:tab pos="909638" algn="l"/>
                <a:tab pos="1717675" algn="l"/>
              </a:tabLst>
            </a:pPr>
            <a:endParaRPr lang="en-US" sz="1800">
              <a:solidFill>
                <a:schemeClr val="tx2">
                  <a:lumMod val="75000"/>
                </a:schemeClr>
              </a:solidFill>
              <a:latin typeface="VNI-Helve" pitchFamily="2" charset="0"/>
              <a:cs typeface="Times New Roman" pitchFamily="18" charset="0"/>
            </a:endParaRPr>
          </a:p>
          <a:p>
            <a:pPr algn="l">
              <a:lnSpc>
                <a:spcPct val="115000"/>
              </a:lnSpc>
              <a:buClr>
                <a:srgbClr val="00FF00"/>
              </a:buClr>
              <a:buSzPct val="50000"/>
              <a:buFont typeface="Wingdings" pitchFamily="2" charset="2"/>
              <a:buNone/>
              <a:tabLst>
                <a:tab pos="909638" algn="l"/>
                <a:tab pos="1717675" algn="l"/>
              </a:tabLst>
            </a:pPr>
            <a:r>
              <a:rPr lang="en-US" sz="1800">
                <a:solidFill>
                  <a:schemeClr val="tx2">
                    <a:lumMod val="75000"/>
                  </a:schemeClr>
                </a:solidFill>
                <a:latin typeface="VNI-Helve" pitchFamily="2" charset="0"/>
                <a:cs typeface="Times New Roman" pitchFamily="18" charset="0"/>
              </a:rPr>
              <a:t>				</a:t>
            </a:r>
          </a:p>
        </p:txBody>
      </p:sp>
    </p:spTree>
  </p:cSld>
  <p:clrMapOvr>
    <a:masterClrMapping/>
  </p:clrMapOvr>
  <p:transition spd="med">
    <p:strips dir="l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0"/>
            <a:ext cx="7772400" cy="533400"/>
          </a:xfrm>
        </p:spPr>
        <p:txBody>
          <a:bodyPr/>
          <a:lstStyle/>
          <a:p>
            <a:r>
              <a:rPr lang="en-US"/>
              <a:t>Các khoang quang hậu môn</a:t>
            </a:r>
            <a:endParaRPr lang="vi-VN"/>
          </a:p>
        </p:txBody>
      </p:sp>
      <p:graphicFrame>
        <p:nvGraphicFramePr>
          <p:cNvPr id="4" name="Content Placeholder 3"/>
          <p:cNvGraphicFramePr>
            <a:graphicFrameLocks noGrp="1"/>
          </p:cNvGraphicFramePr>
          <p:nvPr>
            <p:ph idx="1"/>
          </p:nvPr>
        </p:nvGraphicFramePr>
        <p:xfrm>
          <a:off x="609600" y="5562600"/>
          <a:ext cx="5934075" cy="675640"/>
        </p:xfrm>
        <a:graphic>
          <a:graphicData uri="http://schemas.openxmlformats.org/drawingml/2006/table">
            <a:tbl>
              <a:tblPr/>
              <a:tblGrid>
                <a:gridCol w="5934075">
                  <a:extLst>
                    <a:ext uri="{9D8B030D-6E8A-4147-A177-3AD203B41FA5}">
                      <a16:colId xmlns:a16="http://schemas.microsoft.com/office/drawing/2014/main" val="20000"/>
                    </a:ext>
                  </a:extLst>
                </a:gridCol>
              </a:tblGrid>
              <a:tr h="0">
                <a:tc>
                  <a:txBody>
                    <a:bodyPr/>
                    <a:lstStyle/>
                    <a:p>
                      <a:pPr marL="0" marR="0" algn="ctr">
                        <a:spcBef>
                          <a:spcPts val="600"/>
                        </a:spcBef>
                        <a:spcAft>
                          <a:spcPts val="0"/>
                        </a:spcAft>
                      </a:pPr>
                      <a:endParaRPr lang="pt-BR" sz="1100">
                        <a:latin typeface="VNI-Avo"/>
                        <a:ea typeface="Batang"/>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0"/>
                  </a:ext>
                </a:extLst>
              </a:tr>
              <a:tr h="0">
                <a:tc>
                  <a:txBody>
                    <a:bodyPr/>
                    <a:lstStyle/>
                    <a:p>
                      <a:pPr marL="0" marR="0" algn="ctr">
                        <a:spcBef>
                          <a:spcPts val="1500"/>
                        </a:spcBef>
                        <a:spcAft>
                          <a:spcPts val="0"/>
                        </a:spcAft>
                      </a:pPr>
                      <a:r>
                        <a:rPr lang="pt-BR" sz="1000">
                          <a:latin typeface="VNI-Avo"/>
                          <a:ea typeface="Batang"/>
                          <a:cs typeface="Times New Roman"/>
                        </a:rPr>
                        <a:t>Hình 1.10. Moät soá khoang cuûa haäu moân tröïc traøng.</a:t>
                      </a:r>
                      <a:endParaRPr lang="vi-VN" sz="1100">
                        <a:latin typeface="VNI-Avo"/>
                        <a:ea typeface="Batang"/>
                        <a:cs typeface="Times New Roman"/>
                      </a:endParaRPr>
                    </a:p>
                    <a:p>
                      <a:pPr marL="0" marR="0" algn="ctr">
                        <a:spcBef>
                          <a:spcPts val="400"/>
                        </a:spcBef>
                        <a:spcAft>
                          <a:spcPts val="0"/>
                        </a:spcAft>
                      </a:pPr>
                      <a:r>
                        <a:rPr lang="pt-BR" sz="1000">
                          <a:latin typeface="VNI-Avo"/>
                          <a:ea typeface="Batang"/>
                          <a:cs typeface="Times New Roman"/>
                        </a:rPr>
                        <a:t>(Caùc khoang döôùi nieâm maïc, sau haäu moân noâng, sau haäu moân saâu, sau tröïc traøng</a:t>
                      </a:r>
                      <a:endParaRPr lang="vi-VN" sz="1100">
                        <a:latin typeface="VNI-Avo"/>
                        <a:ea typeface="Batang"/>
                        <a:cs typeface="Times New Roman"/>
                      </a:endParaRPr>
                    </a:p>
                    <a:p>
                      <a:pPr marL="0" marR="0" algn="ctr">
                        <a:spcBef>
                          <a:spcPts val="0"/>
                        </a:spcBef>
                        <a:spcAft>
                          <a:spcPts val="0"/>
                        </a:spcAft>
                      </a:pPr>
                      <a:r>
                        <a:rPr lang="pt-BR" sz="1000">
                          <a:latin typeface="VNI-Avo"/>
                          <a:ea typeface="Batang"/>
                          <a:cs typeface="Times New Roman"/>
                        </a:rPr>
                        <a:t>khoâng theå hieän ôû hình)</a:t>
                      </a:r>
                      <a:endParaRPr lang="vi-VN" sz="1100">
                        <a:latin typeface="VNI-Avo"/>
                        <a:ea typeface="Batang"/>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1"/>
                  </a:ext>
                </a:extLst>
              </a:tr>
            </a:tbl>
          </a:graphicData>
        </a:graphic>
      </p:graphicFrame>
      <p:pic>
        <p:nvPicPr>
          <p:cNvPr id="53249" name="Picture 1" descr="h1"/>
          <p:cNvPicPr>
            <a:picLocks noChangeAspect="1" noChangeArrowheads="1"/>
          </p:cNvPicPr>
          <p:nvPr/>
        </p:nvPicPr>
        <p:blipFill>
          <a:blip r:embed="rId2"/>
          <a:srcRect/>
          <a:stretch>
            <a:fillRect/>
          </a:stretch>
        </p:blipFill>
        <p:spPr bwMode="auto">
          <a:xfrm>
            <a:off x="685800" y="1752600"/>
            <a:ext cx="5783263" cy="3749675"/>
          </a:xfrm>
          <a:prstGeom prst="rect">
            <a:avLst/>
          </a:prstGeom>
          <a:noFill/>
        </p:spPr>
      </p:pic>
    </p:spTree>
  </p:cSld>
  <p:clrMapOvr>
    <a:masterClrMapping/>
  </p:clrMapOvr>
  <p:transition>
    <p:zoom dir="in"/>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type="title"/>
          </p:nvPr>
        </p:nvSpPr>
        <p:spPr>
          <a:xfrm>
            <a:off x="1428750" y="762000"/>
            <a:ext cx="5980113" cy="762000"/>
          </a:xfrm>
        </p:spPr>
        <p:txBody>
          <a:bodyPr/>
          <a:lstStyle/>
          <a:p>
            <a:r>
              <a:rPr lang="en-US"/>
              <a:t>Định luật Goodsall</a:t>
            </a:r>
          </a:p>
        </p:txBody>
      </p:sp>
      <p:sp>
        <p:nvSpPr>
          <p:cNvPr id="586756" name="Rectangle 4"/>
          <p:cNvSpPr>
            <a:spLocks noGrp="1" noChangeArrowheads="1"/>
          </p:cNvSpPr>
          <p:nvPr>
            <p:ph type="body" sz="half" idx="2"/>
          </p:nvPr>
        </p:nvSpPr>
        <p:spPr>
          <a:xfrm>
            <a:off x="5022850" y="2209800"/>
            <a:ext cx="3509963" cy="4114800"/>
          </a:xfrm>
        </p:spPr>
        <p:txBody>
          <a:bodyPr/>
          <a:lstStyle/>
          <a:p>
            <a:r>
              <a:rPr lang="en-US" sz="2000"/>
              <a:t>Hình 8.2</a:t>
            </a:r>
          </a:p>
        </p:txBody>
      </p:sp>
      <p:pic>
        <p:nvPicPr>
          <p:cNvPr id="586757" name="Picture 5" descr="S15"/>
          <p:cNvPicPr>
            <a:picLocks noChangeAspect="1" noChangeArrowheads="1"/>
          </p:cNvPicPr>
          <p:nvPr/>
        </p:nvPicPr>
        <p:blipFill>
          <a:blip r:embed="rId2"/>
          <a:srcRect/>
          <a:stretch>
            <a:fillRect/>
          </a:stretch>
        </p:blipFill>
        <p:spPr bwMode="auto">
          <a:xfrm>
            <a:off x="990600" y="1990725"/>
            <a:ext cx="7339013" cy="2876550"/>
          </a:xfrm>
          <a:prstGeom prst="rect">
            <a:avLst/>
          </a:prstGeom>
          <a:noFill/>
        </p:spPr>
      </p:pic>
    </p:spTree>
  </p:cSld>
  <p:clrMapOvr>
    <a:masterClrMapping/>
  </p:clrMapOvr>
  <p:transition spd="med">
    <p:zo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ChangeArrowheads="1"/>
          </p:cNvSpPr>
          <p:nvPr>
            <p:ph type="title"/>
          </p:nvPr>
        </p:nvSpPr>
        <p:spPr>
          <a:xfrm>
            <a:off x="1487488" y="381000"/>
            <a:ext cx="5980112" cy="762000"/>
          </a:xfrm>
        </p:spPr>
        <p:txBody>
          <a:bodyPr/>
          <a:lstStyle/>
          <a:p>
            <a:r>
              <a:rPr lang="en-US"/>
              <a:t>Các loại rò</a:t>
            </a:r>
          </a:p>
        </p:txBody>
      </p:sp>
      <p:pic>
        <p:nvPicPr>
          <p:cNvPr id="587782" name="Picture 6" descr="S16"/>
          <p:cNvPicPr>
            <a:picLocks noChangeAspect="1" noChangeArrowheads="1"/>
          </p:cNvPicPr>
          <p:nvPr/>
        </p:nvPicPr>
        <p:blipFill>
          <a:blip r:embed="rId2"/>
          <a:srcRect/>
          <a:stretch>
            <a:fillRect/>
          </a:stretch>
        </p:blipFill>
        <p:spPr bwMode="auto">
          <a:xfrm>
            <a:off x="1828800" y="1295400"/>
            <a:ext cx="5410200" cy="4802188"/>
          </a:xfrm>
          <a:prstGeom prst="rect">
            <a:avLst/>
          </a:prstGeom>
          <a:noFill/>
        </p:spPr>
      </p:pic>
    </p:spTree>
  </p:cSld>
  <p:clrMapOvr>
    <a:masterClrMapping/>
  </p:clrMapOvr>
  <p:transition spd="med">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Rectangle 1026"/>
          <p:cNvSpPr>
            <a:spLocks noChangeArrowheads="1"/>
          </p:cNvSpPr>
          <p:nvPr/>
        </p:nvSpPr>
        <p:spPr bwMode="auto">
          <a:xfrm>
            <a:off x="1487488" y="533400"/>
            <a:ext cx="5980112" cy="762000"/>
          </a:xfrm>
          <a:prstGeom prst="rect">
            <a:avLst/>
          </a:prstGeom>
          <a:noFill/>
          <a:ln w="9525">
            <a:noFill/>
            <a:miter lim="800000"/>
            <a:headEnd/>
            <a:tailEnd/>
          </a:ln>
          <a:effectLst/>
        </p:spPr>
        <p:txBody>
          <a:bodyPr lIns="92050" tIns="46026" rIns="92050" bIns="46026" anchor="ctr"/>
          <a:lstStyle/>
          <a:p>
            <a:pPr algn="ctr"/>
            <a:r>
              <a:rPr lang="en-US" sz="3800" b="1">
                <a:solidFill>
                  <a:schemeClr val="hlink"/>
                </a:solidFill>
                <a:latin typeface="VNI-Meli" pitchFamily="2" charset="0"/>
              </a:rPr>
              <a:t>Caùc loaïi roø</a:t>
            </a:r>
          </a:p>
        </p:txBody>
      </p:sp>
      <p:pic>
        <p:nvPicPr>
          <p:cNvPr id="638980" name="Picture 1028" descr="S17"/>
          <p:cNvPicPr>
            <a:picLocks noChangeAspect="1" noChangeArrowheads="1"/>
          </p:cNvPicPr>
          <p:nvPr/>
        </p:nvPicPr>
        <p:blipFill>
          <a:blip r:embed="rId2"/>
          <a:srcRect/>
          <a:stretch>
            <a:fillRect/>
          </a:stretch>
        </p:blipFill>
        <p:spPr bwMode="auto">
          <a:xfrm>
            <a:off x="1752600" y="1524000"/>
            <a:ext cx="5578475" cy="4289425"/>
          </a:xfrm>
          <a:prstGeom prst="rect">
            <a:avLst/>
          </a:prstGeom>
          <a:noFill/>
        </p:spPr>
      </p:pic>
    </p:spTree>
  </p:cSld>
  <p:clrMapOvr>
    <a:masterClrMapping/>
  </p:clrMapOvr>
  <p:transition>
    <p:zoom dir="in"/>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026" descr="TT&amp;OHM"/>
          <p:cNvPicPr>
            <a:picLocks noChangeAspect="1" noChangeArrowheads="1"/>
          </p:cNvPicPr>
          <p:nvPr/>
        </p:nvPicPr>
        <p:blipFill>
          <a:blip r:embed="rId2"/>
          <a:srcRect/>
          <a:stretch>
            <a:fillRect/>
          </a:stretch>
        </p:blipFill>
        <p:spPr bwMode="auto">
          <a:xfrm>
            <a:off x="0" y="634764"/>
            <a:ext cx="4705490" cy="6152253"/>
          </a:xfrm>
          <a:prstGeom prst="rect">
            <a:avLst/>
          </a:prstGeom>
          <a:noFill/>
          <a:ln w="9525">
            <a:noFill/>
            <a:miter lim="800000"/>
            <a:headEnd/>
            <a:tailEnd/>
          </a:ln>
        </p:spPr>
      </p:pic>
      <p:sp>
        <p:nvSpPr>
          <p:cNvPr id="2" name="TextBox 1"/>
          <p:cNvSpPr txBox="1"/>
          <p:nvPr/>
        </p:nvSpPr>
        <p:spPr>
          <a:xfrm>
            <a:off x="4705490" y="1683415"/>
            <a:ext cx="4268421" cy="3046988"/>
          </a:xfrm>
          <a:prstGeom prst="rect">
            <a:avLst/>
          </a:prstGeom>
          <a:noFill/>
        </p:spPr>
        <p:txBody>
          <a:bodyPr wrap="square" rtlCol="0">
            <a:spAutoFit/>
          </a:bodyPr>
          <a:lstStyle/>
          <a:p>
            <a:r>
              <a:rPr lang="en-US"/>
              <a:t>Tóm tắt:</a:t>
            </a:r>
          </a:p>
          <a:p>
            <a:pPr marL="342900" indent="-342900">
              <a:buFontTx/>
              <a:buChar char="-"/>
            </a:pPr>
            <a:r>
              <a:rPr lang="en-US"/>
              <a:t>Giới hạn ống hậu môn (giải phẫu và phẫu thuật) </a:t>
            </a:r>
          </a:p>
          <a:p>
            <a:pPr marL="342900" indent="-342900">
              <a:buFontTx/>
              <a:buChar char="-"/>
            </a:pPr>
            <a:r>
              <a:rPr lang="en-US"/>
              <a:t>Các </a:t>
            </a:r>
            <a:r>
              <a:rPr lang="vi-VN"/>
              <a:t>đườn</a:t>
            </a:r>
            <a:r>
              <a:rPr lang="en-US"/>
              <a:t>g mốc GP </a:t>
            </a:r>
          </a:p>
          <a:p>
            <a:pPr marL="342900" indent="-342900">
              <a:buFontTx/>
              <a:buChar char="-"/>
            </a:pPr>
            <a:r>
              <a:rPr lang="en-US"/>
              <a:t>Cơ thắt hậu môn </a:t>
            </a:r>
          </a:p>
          <a:p>
            <a:pPr marL="342900" indent="-342900">
              <a:buFontTx/>
              <a:buChar char="-"/>
            </a:pPr>
            <a:r>
              <a:rPr lang="en-US"/>
              <a:t>Động mạch và tĩnh mạch cấp máu vùng hậu môn-trực tràng </a:t>
            </a:r>
          </a:p>
          <a:p>
            <a:pPr marL="342900" indent="-342900">
              <a:buFontTx/>
              <a:buChar char="-"/>
            </a:pPr>
            <a:r>
              <a:rPr lang="en-US"/>
              <a:t>Các khoang quanh hậu môn </a:t>
            </a:r>
          </a:p>
        </p:txBody>
      </p:sp>
    </p:spTree>
  </p:cSld>
  <p:clrMapOvr>
    <a:masterClrMapping/>
  </p:clrMapOvr>
  <p:transition>
    <p:zoom dir="in"/>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0090" y="1228045"/>
            <a:ext cx="8879715" cy="1143000"/>
          </a:xfrm>
        </p:spPr>
        <p:txBody>
          <a:bodyPr/>
          <a:lstStyle/>
          <a:p>
            <a:r>
              <a:rPr lang="en-US">
                <a:latin typeface="Arial" pitchFamily="34" charset="0"/>
                <a:cs typeface="Arial" pitchFamily="34" charset="0"/>
              </a:rPr>
              <a:t>KHÁM HẬU MÔN-TRỰC TRÀNG </a:t>
            </a:r>
            <a:endParaRPr lang="vi-VN">
              <a:latin typeface="Arial" pitchFamily="34" charset="0"/>
              <a:cs typeface="Arial" pitchFamily="34" charset="0"/>
            </a:endParaRPr>
          </a:p>
        </p:txBody>
      </p:sp>
      <p:sp>
        <p:nvSpPr>
          <p:cNvPr id="3" name="Subtitle 2"/>
          <p:cNvSpPr>
            <a:spLocks noGrp="1"/>
          </p:cNvSpPr>
          <p:nvPr>
            <p:ph type="subTitle" idx="1"/>
          </p:nvPr>
        </p:nvSpPr>
        <p:spPr>
          <a:xfrm>
            <a:off x="762000" y="4343400"/>
            <a:ext cx="7854696" cy="1752600"/>
          </a:xfrm>
        </p:spPr>
        <p:txBody>
          <a:bodyPr/>
          <a:lstStyle/>
          <a:p>
            <a:r>
              <a:rPr lang="en-US" sz="2400"/>
              <a:t>ThS. BS. Lê Châu Hoàng Quốc Chương </a:t>
            </a:r>
          </a:p>
          <a:p>
            <a:r>
              <a:rPr lang="en-US" sz="2400"/>
              <a:t>Bộ môn Ngoại – Đại học Y Dược TP Hồ Chí Minh </a:t>
            </a:r>
          </a:p>
          <a:p>
            <a:r>
              <a:rPr lang="en-US" sz="2400"/>
              <a:t>Email: </a:t>
            </a:r>
            <a:r>
              <a:rPr lang="en-US" sz="2400">
                <a:hlinkClick r:id="rId2"/>
              </a:rPr>
              <a:t>chuong.lchq@umc.edu.vn</a:t>
            </a:r>
            <a:r>
              <a:rPr lang="en-US"/>
              <a:t> </a:t>
            </a:r>
          </a:p>
        </p:txBody>
      </p:sp>
    </p:spTree>
    <p:extLst>
      <p:ext uri="{BB962C8B-B14F-4D97-AF65-F5344CB8AC3E}">
        <p14:creationId xmlns:p14="http://schemas.microsoft.com/office/powerpoint/2010/main" val="779790588"/>
      </p:ext>
    </p:extLst>
  </p:cSld>
  <p:clrMapOvr>
    <a:masterClrMapping/>
  </p:clrMapOvr>
  <p:transition>
    <p:zoom dir="in"/>
  </p:transition>
</p:sld>
</file>

<file path=ppt/theme/theme1.xml><?xml version="1.0" encoding="utf-8"?>
<a:theme xmlns:a="http://schemas.openxmlformats.org/drawingml/2006/main" name="Nature">
  <a:themeElements>
    <a:clrScheme name="Nature 2">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B0AE6A"/>
      </a:hlink>
      <a:folHlink>
        <a:srgbClr val="C3E684"/>
      </a:folHlink>
    </a:clrScheme>
    <a:fontScheme name="Natur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Nature 1">
        <a:dk1>
          <a:srgbClr val="666699"/>
        </a:dk1>
        <a:lt1>
          <a:srgbClr val="FFFFCC"/>
        </a:lt1>
        <a:dk2>
          <a:srgbClr val="687FCA"/>
        </a:dk2>
        <a:lt2>
          <a:srgbClr val="192449"/>
        </a:lt2>
        <a:accent1>
          <a:srgbClr val="C9DDF1"/>
        </a:accent1>
        <a:accent2>
          <a:srgbClr val="FAC164"/>
        </a:accent2>
        <a:accent3>
          <a:srgbClr val="B9C0E1"/>
        </a:accent3>
        <a:accent4>
          <a:srgbClr val="DADAAE"/>
        </a:accent4>
        <a:accent5>
          <a:srgbClr val="E1EBF7"/>
        </a:accent5>
        <a:accent6>
          <a:srgbClr val="E3AF5A"/>
        </a:accent6>
        <a:hlink>
          <a:srgbClr val="B0AE6A"/>
        </a:hlink>
        <a:folHlink>
          <a:srgbClr val="C3E684"/>
        </a:folHlink>
      </a:clrScheme>
      <a:clrMap bg1="dk2" tx1="lt1" bg2="dk1" tx2="lt2" accent1="accent1" accent2="accent2" accent3="accent3" accent4="accent4" accent5="accent5" accent6="accent6" hlink="hlink" folHlink="folHlink"/>
    </a:extraClrScheme>
    <a:extraClrScheme>
      <a:clrScheme name="Nature 2">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B0AE6A"/>
        </a:hlink>
        <a:folHlink>
          <a:srgbClr val="C3E684"/>
        </a:folHlink>
      </a:clrScheme>
      <a:clrMap bg1="lt1" tx1="dk1" bg2="lt2" tx2="dk2" accent1="accent1" accent2="accent2" accent3="accent3" accent4="accent4" accent5="accent5" accent6="accent6" hlink="hlink" folHlink="folHlink"/>
    </a:extraClrScheme>
    <a:extraClrScheme>
      <a:clrScheme name="Nature 3">
        <a:dk1>
          <a:srgbClr val="333333"/>
        </a:dk1>
        <a:lt1>
          <a:srgbClr val="FFFFFF"/>
        </a:lt1>
        <a:dk2>
          <a:srgbClr val="000000"/>
        </a:dk2>
        <a:lt2>
          <a:srgbClr val="DDDDDD"/>
        </a:lt2>
        <a:accent1>
          <a:srgbClr val="DDDDDD"/>
        </a:accent1>
        <a:accent2>
          <a:srgbClr val="B2B2B2"/>
        </a:accent2>
        <a:accent3>
          <a:srgbClr val="FFFFFF"/>
        </a:accent3>
        <a:accent4>
          <a:srgbClr val="2A2A2A"/>
        </a:accent4>
        <a:accent5>
          <a:srgbClr val="EBEBEB"/>
        </a:accent5>
        <a:accent6>
          <a:srgbClr val="A1A1A1"/>
        </a:accent6>
        <a:hlink>
          <a:srgbClr val="808080"/>
        </a:hlink>
        <a:folHlink>
          <a:srgbClr val="5F5F5F"/>
        </a:folHlink>
      </a:clrScheme>
      <a:clrMap bg1="lt1" tx1="dk1" bg2="lt2" tx2="dk2" accent1="accent1" accent2="accent2" accent3="accent3" accent4="accent4" accent5="accent5" accent6="accent6" hlink="hlink" folHlink="folHlink"/>
    </a:extraClrScheme>
    <a:extraClrScheme>
      <a:clrScheme name="Nature 4">
        <a:dk1>
          <a:srgbClr val="8061A5"/>
        </a:dk1>
        <a:lt1>
          <a:srgbClr val="FFFFCC"/>
        </a:lt1>
        <a:dk2>
          <a:srgbClr val="967DB5"/>
        </a:dk2>
        <a:lt2>
          <a:srgbClr val="192449"/>
        </a:lt2>
        <a:accent1>
          <a:srgbClr val="D6C9F1"/>
        </a:accent1>
        <a:accent2>
          <a:srgbClr val="FAC164"/>
        </a:accent2>
        <a:accent3>
          <a:srgbClr val="C9BFD7"/>
        </a:accent3>
        <a:accent4>
          <a:srgbClr val="DADAAE"/>
        </a:accent4>
        <a:accent5>
          <a:srgbClr val="E8E1F7"/>
        </a:accent5>
        <a:accent6>
          <a:srgbClr val="E3AF5A"/>
        </a:accent6>
        <a:hlink>
          <a:srgbClr val="B0AE6A"/>
        </a:hlink>
        <a:folHlink>
          <a:srgbClr val="C3E684"/>
        </a:folHlink>
      </a:clrScheme>
      <a:clrMap bg1="dk2" tx1="lt1" bg2="dk1" tx2="lt2" accent1="accent1" accent2="accent2" accent3="accent3" accent4="accent4" accent5="accent5" accent6="accent6" hlink="hlink" folHlink="folHlink"/>
    </a:extraClrScheme>
    <a:extraClrScheme>
      <a:clrScheme name="Nature 5">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993333"/>
        </a:hlink>
        <a:folHlink>
          <a:srgbClr val="3333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Designs\Nature.pot</Template>
  <Application>Microsoft Office PowerPoint</Application>
  <PresentationFormat>On-screen Show (4:3)</PresentationFormat>
  <Slides>72</Slides>
  <Notes>7</Notes>
  <HiddenSlides>5</HiddenSlide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Nature</vt:lpstr>
      <vt:lpstr>BỆNH LÝ  VÙNG HẬU MÔN - TRỰC TRÀNG</vt:lpstr>
      <vt:lpstr>Dàn bài</vt:lpstr>
      <vt:lpstr>GIAÛI PHAÃU HAÄU MOÂN (1)</vt:lpstr>
      <vt:lpstr>GIAÛI PHAÃU HAÄU MOÂN (2)</vt:lpstr>
      <vt:lpstr>GIAÛI PHAÃU HAÄU MOÂN (3)</vt:lpstr>
      <vt:lpstr>GIAÛI PHAÃU HAÄU MOÂN (4)</vt:lpstr>
      <vt:lpstr>Các khoang quang hậu môn</vt:lpstr>
      <vt:lpstr>PowerPoint Presentation</vt:lpstr>
      <vt:lpstr>KHÁM HẬU MÔN-TRỰC TRÀNG </vt:lpstr>
      <vt:lpstr>Đại cương</vt:lpstr>
      <vt:lpstr>CÁC TRIỆU CHỨNG CƠ NĂNG</vt:lpstr>
      <vt:lpstr>TRIỆU CHỨNG THƯỜNG GẶP </vt:lpstr>
      <vt:lpstr>TIÊU RA MÁU </vt:lpstr>
      <vt:lpstr>ĐAU HẬU MÔN </vt:lpstr>
      <vt:lpstr>KHỐI SA Ở HẬU MÔN </vt:lpstr>
      <vt:lpstr>THAY ĐỔI THÓI QUEN ĐẠI TIỆN </vt:lpstr>
      <vt:lpstr>CÁC TRIỆU CHỨNG KHÁC</vt:lpstr>
      <vt:lpstr>THĂM KHÁM  HẬU MÔN-TRỰC TRÀNG </vt:lpstr>
      <vt:lpstr>THĂM KHÁM HMTT</vt:lpstr>
      <vt:lpstr>Duïng cuï khaùm</vt:lpstr>
      <vt:lpstr>Duïng cuï khaùm</vt:lpstr>
      <vt:lpstr>Duïng cuï khaùm</vt:lpstr>
      <vt:lpstr>Tö theá beänh nhaân</vt:lpstr>
      <vt:lpstr>Tư thế bệnh nhân </vt:lpstr>
      <vt:lpstr>Thaêm HM-TT</vt:lpstr>
      <vt:lpstr>PowerPoint Presentation</vt:lpstr>
      <vt:lpstr>DÒCH TEÃ HOÏC</vt:lpstr>
      <vt:lpstr>YEÁU TOÁ THUAÄN LÔÏI</vt:lpstr>
      <vt:lpstr>THÖÔNG TOÅN</vt:lpstr>
      <vt:lpstr>PowerPoint Presentation</vt:lpstr>
      <vt:lpstr>PHAÂN LOAÏI TRÓ NOÄI</vt:lpstr>
      <vt:lpstr>PowerPoint Presentation</vt:lpstr>
      <vt:lpstr>PowerPoint Presentation</vt:lpstr>
      <vt:lpstr>PowerPoint Presentation</vt:lpstr>
      <vt:lpstr>PowerPoint Presentation</vt:lpstr>
      <vt:lpstr>TRIEÄU CHÖÙNG (1)</vt:lpstr>
      <vt:lpstr>TRIEÄU CHÖÙNG (2)</vt:lpstr>
      <vt:lpstr>CHAÅN ÑOAÙN PHAÂN BIEÄT</vt:lpstr>
      <vt:lpstr>BIEÁN CHÖÙNG</vt:lpstr>
      <vt:lpstr>ÑIEÀU TRÒ</vt:lpstr>
      <vt:lpstr>ÑIEÀU TRÒ NOÄI KHOA</vt:lpstr>
      <vt:lpstr>ÑIEÀU TRÒ Y HOÏC COÅ TRUYEÀN</vt:lpstr>
      <vt:lpstr>LÖÏA CHOÏN PHÖÔNG PHAÙP ÑIEÀU TRÒ</vt:lpstr>
      <vt:lpstr>NỨT HẬU MÔN</vt:lpstr>
      <vt:lpstr>MỞ ĐẦU</vt:lpstr>
      <vt:lpstr>ĐỊNH NGHĨA</vt:lpstr>
      <vt:lpstr>THƯƠNG TỔN NỨT HẬU MÔN</vt:lpstr>
      <vt:lpstr>PHÂN LOẠI</vt:lpstr>
      <vt:lpstr>PHÂN LOẠI</vt:lpstr>
      <vt:lpstr>PHÂN LOẠI</vt:lpstr>
      <vt:lpstr>CHẨN ĐOÁN </vt:lpstr>
      <vt:lpstr>CHẨN ĐOÁN </vt:lpstr>
      <vt:lpstr>ĐIỀU TRỊ </vt:lpstr>
      <vt:lpstr>ĐIỀU TRỊ </vt:lpstr>
      <vt:lpstr>CẮT BÊN CƠ THẮT TRONG</vt:lpstr>
      <vt:lpstr>CẮT BÊN CƠ THẮT TRONG</vt:lpstr>
      <vt:lpstr>CẮT BÊN CƠ THẮT TRONG</vt:lpstr>
      <vt:lpstr>PowerPoint Presentation</vt:lpstr>
      <vt:lpstr>PowerPoint Presentation</vt:lpstr>
      <vt:lpstr>PowerPoint Presentation</vt:lpstr>
      <vt:lpstr>Hình thành áp xe</vt:lpstr>
      <vt:lpstr>PowerPoint Presentation</vt:lpstr>
      <vt:lpstr>Vị trí áp xe </vt:lpstr>
      <vt:lpstr>Tiến triển</vt:lpstr>
      <vt:lpstr>PowerPoint Presentation</vt:lpstr>
      <vt:lpstr>Rạch tháo mủ</vt:lpstr>
      <vt:lpstr>Rạch tháo mủ</vt:lpstr>
      <vt:lpstr>RÒ HẬU MÔN</vt:lpstr>
      <vt:lpstr>PowerPoint Presentation</vt:lpstr>
      <vt:lpstr>Định luật Goodsall</vt:lpstr>
      <vt:lpstr>Các loại rò</vt:lpstr>
      <vt:lpstr>PowerPoint Presentation</vt:lpstr>
    </vt:vector>
  </TitlesOfParts>
  <Company>vt49</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HJHKLJL</dc:title>
  <dc:creator>xx</dc:creator>
  <cp:revision>7</cp:revision>
  <cp:lastPrinted>1601-01-01T00:00:00Z</cp:lastPrinted>
  <dcterms:created xsi:type="dcterms:W3CDTF">2021-12-07T17:26:13Z</dcterms:created>
  <dcterms:modified xsi:type="dcterms:W3CDTF">2020-06-04T13:39:57Z</dcterms:modified>
</cp:coreProperties>
</file>